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6"/>
  </p:notesMasterIdLst>
  <p:sldIdLst>
    <p:sldId id="260" r:id="rId5"/>
  </p:sldIdLst>
  <p:sldSz cx="6858000" cy="9906000" type="A4"/>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CCCCFF"/>
    <a:srgbClr val="CC99FF"/>
    <a:srgbClr val="FFCC00"/>
    <a:srgbClr val="3399FF"/>
    <a:srgbClr val="FFFFCC"/>
    <a:srgbClr val="FF9999"/>
    <a:srgbClr val="FFCC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2DC670-E6BE-4706-BDB7-5A95051F8104}" v="641" dt="2025-08-14T13:21:53.7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13" autoAdjust="0"/>
    <p:restoredTop sz="94660"/>
  </p:normalViewPr>
  <p:slideViewPr>
    <p:cSldViewPr snapToGrid="0">
      <p:cViewPr>
        <p:scale>
          <a:sx n="125" d="100"/>
          <a:sy n="125" d="100"/>
        </p:scale>
        <p:origin x="2442" y="-202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215"/>
          </a:xfrm>
          <a:prstGeom prst="rect">
            <a:avLst/>
          </a:prstGeom>
        </p:spPr>
        <p:txBody>
          <a:bodyPr vert="horz" lIns="91440" tIns="45720" rIns="91440" bIns="45720" rtlCol="0"/>
          <a:lstStyle>
            <a:lvl1pPr algn="r">
              <a:defRPr sz="1200"/>
            </a:lvl1pPr>
          </a:lstStyle>
          <a:p>
            <a:fld id="{711012F8-B353-4FD4-809E-1A0EE1DF5639}" type="datetimeFigureOut">
              <a:rPr lang="en-GB" smtClean="0"/>
              <a:t>10/02/2026</a:t>
            </a:fld>
            <a:endParaRPr lang="en-GB"/>
          </a:p>
        </p:txBody>
      </p:sp>
      <p:sp>
        <p:nvSpPr>
          <p:cNvPr id="4" name="Slide Image Placeholder 3"/>
          <p:cNvSpPr>
            <a:spLocks noGrp="1" noRot="1" noChangeAspect="1"/>
          </p:cNvSpPr>
          <p:nvPr>
            <p:ph type="sldImg" idx="2"/>
          </p:nvPr>
        </p:nvSpPr>
        <p:spPr>
          <a:xfrm>
            <a:off x="2239963" y="1241425"/>
            <a:ext cx="2317750"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8722"/>
            <a:ext cx="543814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945659"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1600"/>
            <a:ext cx="2945659" cy="498214"/>
          </a:xfrm>
          <a:prstGeom prst="rect">
            <a:avLst/>
          </a:prstGeom>
        </p:spPr>
        <p:txBody>
          <a:bodyPr vert="horz" lIns="91440" tIns="45720" rIns="91440" bIns="45720" rtlCol="0" anchor="b"/>
          <a:lstStyle>
            <a:lvl1pPr algn="r">
              <a:defRPr sz="1200"/>
            </a:lvl1pPr>
          </a:lstStyle>
          <a:p>
            <a:fld id="{E3855154-0352-4D42-BAEE-EF8975965072}" type="slidenum">
              <a:rPr lang="en-GB" smtClean="0"/>
              <a:t>‹#›</a:t>
            </a:fld>
            <a:endParaRPr lang="en-GB"/>
          </a:p>
        </p:txBody>
      </p:sp>
    </p:spTree>
    <p:extLst>
      <p:ext uri="{BB962C8B-B14F-4D97-AF65-F5344CB8AC3E}">
        <p14:creationId xmlns:p14="http://schemas.microsoft.com/office/powerpoint/2010/main" val="4059299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70277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56076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89839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147541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5586AE5-59D7-4512-8685-A3422154952A}"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137542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586AE5-59D7-4512-8685-A3422154952A}"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66245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586AE5-59D7-4512-8685-A3422154952A}" type="datetimeFigureOut">
              <a:rPr lang="en-GB" smtClean="0"/>
              <a:t>10/02/2026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655971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586AE5-59D7-4512-8685-A3422154952A}"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1421319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86AE5-59D7-4512-8685-A3422154952A}" type="datetimeFigureOut">
              <a:rPr lang="en-GB" smtClean="0"/>
              <a:t>10/02/2026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658399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5586AE5-59D7-4512-8685-A3422154952A}"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137270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5586AE5-59D7-4512-8685-A3422154952A}"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493247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5586AE5-59D7-4512-8685-A3422154952A}" type="datetimeFigureOut">
              <a:rPr lang="en-GB" smtClean="0"/>
              <a:t>10/02/2026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9D14E48-3C66-42CD-83C0-2EAA38B859D6}" type="slidenum">
              <a:rPr lang="en-GB" smtClean="0"/>
              <a:t>‹#›</a:t>
            </a:fld>
            <a:endParaRPr lang="en-GB"/>
          </a:p>
        </p:txBody>
      </p:sp>
    </p:spTree>
    <p:extLst>
      <p:ext uri="{BB962C8B-B14F-4D97-AF65-F5344CB8AC3E}">
        <p14:creationId xmlns:p14="http://schemas.microsoft.com/office/powerpoint/2010/main" val="200562977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0.png"/><Relationship Id="rId18" Type="http://schemas.openxmlformats.org/officeDocument/2006/relationships/image" Target="../media/image13.png"/><Relationship Id="rId26" Type="http://schemas.microsoft.com/office/2007/relationships/hdphoto" Target="../media/hdphoto8.wdp"/><Relationship Id="rId39" Type="http://schemas.openxmlformats.org/officeDocument/2006/relationships/image" Target="../media/image24.png"/><Relationship Id="rId21" Type="http://schemas.microsoft.com/office/2007/relationships/hdphoto" Target="../media/hdphoto6.wdp"/><Relationship Id="rId34" Type="http://schemas.microsoft.com/office/2007/relationships/hdphoto" Target="../media/hdphoto12.wdp"/><Relationship Id="rId42" Type="http://schemas.microsoft.com/office/2007/relationships/hdphoto" Target="../media/hdphoto16.wdp"/><Relationship Id="rId7" Type="http://schemas.openxmlformats.org/officeDocument/2006/relationships/image" Target="../media/image6.png"/><Relationship Id="rId2" Type="http://schemas.openxmlformats.org/officeDocument/2006/relationships/image" Target="../media/image1.png"/><Relationship Id="rId16" Type="http://schemas.microsoft.com/office/2007/relationships/hdphoto" Target="../media/hdphoto4.wdp"/><Relationship Id="rId29"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9.png"/><Relationship Id="rId24" Type="http://schemas.microsoft.com/office/2007/relationships/hdphoto" Target="../media/hdphoto7.wdp"/><Relationship Id="rId32" Type="http://schemas.microsoft.com/office/2007/relationships/hdphoto" Target="../media/hdphoto11.wdp"/><Relationship Id="rId37" Type="http://schemas.openxmlformats.org/officeDocument/2006/relationships/image" Target="../media/image23.png"/><Relationship Id="rId40" Type="http://schemas.microsoft.com/office/2007/relationships/hdphoto" Target="../media/hdphoto15.wdp"/><Relationship Id="rId45" Type="http://schemas.openxmlformats.org/officeDocument/2006/relationships/image" Target="../media/image27.png"/><Relationship Id="rId5" Type="http://schemas.openxmlformats.org/officeDocument/2006/relationships/image" Target="../media/image4.png"/><Relationship Id="rId15" Type="http://schemas.openxmlformats.org/officeDocument/2006/relationships/image" Target="../media/image11.png"/><Relationship Id="rId23" Type="http://schemas.openxmlformats.org/officeDocument/2006/relationships/image" Target="../media/image16.png"/><Relationship Id="rId28" Type="http://schemas.microsoft.com/office/2007/relationships/hdphoto" Target="../media/hdphoto9.wdp"/><Relationship Id="rId36" Type="http://schemas.microsoft.com/office/2007/relationships/hdphoto" Target="../media/hdphoto13.wdp"/><Relationship Id="rId10" Type="http://schemas.microsoft.com/office/2007/relationships/hdphoto" Target="../media/hdphoto1.wdp"/><Relationship Id="rId19" Type="http://schemas.microsoft.com/office/2007/relationships/hdphoto" Target="../media/hdphoto5.wdp"/><Relationship Id="rId31" Type="http://schemas.openxmlformats.org/officeDocument/2006/relationships/image" Target="../media/image20.png"/><Relationship Id="rId44" Type="http://schemas.microsoft.com/office/2007/relationships/hdphoto" Target="../media/hdphoto17.wdp"/><Relationship Id="rId4" Type="http://schemas.openxmlformats.org/officeDocument/2006/relationships/image" Target="../media/image3.png"/><Relationship Id="rId9" Type="http://schemas.openxmlformats.org/officeDocument/2006/relationships/image" Target="../media/image8.png"/><Relationship Id="rId14" Type="http://schemas.microsoft.com/office/2007/relationships/hdphoto" Target="../media/hdphoto3.wdp"/><Relationship Id="rId22" Type="http://schemas.openxmlformats.org/officeDocument/2006/relationships/image" Target="../media/image15.png"/><Relationship Id="rId27" Type="http://schemas.openxmlformats.org/officeDocument/2006/relationships/image" Target="../media/image18.png"/><Relationship Id="rId30" Type="http://schemas.microsoft.com/office/2007/relationships/hdphoto" Target="../media/hdphoto10.wdp"/><Relationship Id="rId35" Type="http://schemas.openxmlformats.org/officeDocument/2006/relationships/image" Target="../media/image22.png"/><Relationship Id="rId43" Type="http://schemas.openxmlformats.org/officeDocument/2006/relationships/image" Target="../media/image26.png"/><Relationship Id="rId8" Type="http://schemas.openxmlformats.org/officeDocument/2006/relationships/image" Target="../media/image7.png"/><Relationship Id="rId3" Type="http://schemas.openxmlformats.org/officeDocument/2006/relationships/image" Target="../media/image2.png"/><Relationship Id="rId12" Type="http://schemas.microsoft.com/office/2007/relationships/hdphoto" Target="../media/hdphoto2.wdp"/><Relationship Id="rId17" Type="http://schemas.openxmlformats.org/officeDocument/2006/relationships/image" Target="../media/image12.png"/><Relationship Id="rId25" Type="http://schemas.openxmlformats.org/officeDocument/2006/relationships/image" Target="../media/image17.png"/><Relationship Id="rId33" Type="http://schemas.openxmlformats.org/officeDocument/2006/relationships/image" Target="../media/image21.png"/><Relationship Id="rId38" Type="http://schemas.microsoft.com/office/2007/relationships/hdphoto" Target="../media/hdphoto14.wdp"/><Relationship Id="rId46" Type="http://schemas.microsoft.com/office/2007/relationships/hdphoto" Target="../media/hdphoto18.wdp"/><Relationship Id="rId20" Type="http://schemas.openxmlformats.org/officeDocument/2006/relationships/image" Target="../media/image14.png"/><Relationship Id="rId41"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U-Turn Arrow 37">
            <a:extLst>
              <a:ext uri="{FF2B5EF4-FFF2-40B4-BE49-F238E27FC236}">
                <a16:creationId xmlns:a16="http://schemas.microsoft.com/office/drawing/2014/main" id="{44697520-23EF-F734-572A-18E5F0410AF2}"/>
              </a:ext>
            </a:extLst>
          </p:cNvPr>
          <p:cNvSpPr/>
          <p:nvPr/>
        </p:nvSpPr>
        <p:spPr>
          <a:xfrm rot="16200000">
            <a:off x="2700443" y="5779931"/>
            <a:ext cx="1441895"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0" name="U-Turn Arrow 37">
            <a:extLst>
              <a:ext uri="{FF2B5EF4-FFF2-40B4-BE49-F238E27FC236}">
                <a16:creationId xmlns:a16="http://schemas.microsoft.com/office/drawing/2014/main" id="{7B57493A-2F44-7F97-EF6B-D6FB7DB14A01}"/>
              </a:ext>
            </a:extLst>
          </p:cNvPr>
          <p:cNvSpPr/>
          <p:nvPr/>
        </p:nvSpPr>
        <p:spPr>
          <a:xfrm rot="16200000">
            <a:off x="2711966" y="4196043"/>
            <a:ext cx="1441895"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U-Turn Arrow 37">
            <a:extLst>
              <a:ext uri="{FF2B5EF4-FFF2-40B4-BE49-F238E27FC236}">
                <a16:creationId xmlns:a16="http://schemas.microsoft.com/office/drawing/2014/main" id="{84559927-1C60-F8B7-7EA0-71D37215EA01}"/>
              </a:ext>
            </a:extLst>
          </p:cNvPr>
          <p:cNvSpPr/>
          <p:nvPr/>
        </p:nvSpPr>
        <p:spPr>
          <a:xfrm rot="16200000">
            <a:off x="2721353" y="2626374"/>
            <a:ext cx="1441895"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6" name="U-Turn Arrow 37">
            <a:extLst>
              <a:ext uri="{FF2B5EF4-FFF2-40B4-BE49-F238E27FC236}">
                <a16:creationId xmlns:a16="http://schemas.microsoft.com/office/drawing/2014/main" id="{C8899A04-5371-2794-F380-8F2FD028F77D}"/>
              </a:ext>
            </a:extLst>
          </p:cNvPr>
          <p:cNvSpPr/>
          <p:nvPr/>
        </p:nvSpPr>
        <p:spPr>
          <a:xfrm rot="16200000">
            <a:off x="2760494" y="1086197"/>
            <a:ext cx="1361467"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5" name="U-Turn Arrow 37">
            <a:extLst>
              <a:ext uri="{FF2B5EF4-FFF2-40B4-BE49-F238E27FC236}">
                <a16:creationId xmlns:a16="http://schemas.microsoft.com/office/drawing/2014/main" id="{8AA168B3-EB1B-4BC5-BB37-79AAD2BE6BBA}"/>
              </a:ext>
            </a:extLst>
          </p:cNvPr>
          <p:cNvSpPr/>
          <p:nvPr/>
        </p:nvSpPr>
        <p:spPr>
          <a:xfrm rot="16200000">
            <a:off x="2746839" y="-420027"/>
            <a:ext cx="1386991"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075" name="Straight Connector 1074">
            <a:extLst>
              <a:ext uri="{FF2B5EF4-FFF2-40B4-BE49-F238E27FC236}">
                <a16:creationId xmlns:a16="http://schemas.microsoft.com/office/drawing/2014/main" id="{3809DB51-3AF1-1627-69CB-3397AC657A0D}"/>
              </a:ext>
            </a:extLst>
          </p:cNvPr>
          <p:cNvCxnSpPr>
            <a:cxnSpLocks/>
          </p:cNvCxnSpPr>
          <p:nvPr/>
        </p:nvCxnSpPr>
        <p:spPr>
          <a:xfrm>
            <a:off x="2233325" y="246620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8" name="U-Turn Arrow 37">
            <a:extLst>
              <a:ext uri="{FF2B5EF4-FFF2-40B4-BE49-F238E27FC236}">
                <a16:creationId xmlns:a16="http://schemas.microsoft.com/office/drawing/2014/main" id="{56754132-9F7E-CF55-C298-E02C956B395C}"/>
              </a:ext>
            </a:extLst>
          </p:cNvPr>
          <p:cNvSpPr/>
          <p:nvPr/>
        </p:nvSpPr>
        <p:spPr>
          <a:xfrm>
            <a:off x="267621" y="6739380"/>
            <a:ext cx="1159177" cy="182614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U-Turn Arrow 37">
            <a:extLst>
              <a:ext uri="{FF2B5EF4-FFF2-40B4-BE49-F238E27FC236}">
                <a16:creationId xmlns:a16="http://schemas.microsoft.com/office/drawing/2014/main" id="{FB352994-FB76-6E50-92E1-50C6AAF79B8D}"/>
              </a:ext>
            </a:extLst>
          </p:cNvPr>
          <p:cNvSpPr/>
          <p:nvPr/>
        </p:nvSpPr>
        <p:spPr>
          <a:xfrm>
            <a:off x="289197" y="3931001"/>
            <a:ext cx="1156738" cy="193112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U-Turn Arrow 37">
            <a:extLst>
              <a:ext uri="{FF2B5EF4-FFF2-40B4-BE49-F238E27FC236}">
                <a16:creationId xmlns:a16="http://schemas.microsoft.com/office/drawing/2014/main" id="{159E7D18-27A9-D05B-E1EF-0F0B539AE2A1}"/>
              </a:ext>
            </a:extLst>
          </p:cNvPr>
          <p:cNvSpPr/>
          <p:nvPr/>
        </p:nvSpPr>
        <p:spPr>
          <a:xfrm>
            <a:off x="5311491" y="5380554"/>
            <a:ext cx="1276165" cy="181600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U-Turn Arrow 37">
            <a:extLst>
              <a:ext uri="{FF2B5EF4-FFF2-40B4-BE49-F238E27FC236}">
                <a16:creationId xmlns:a16="http://schemas.microsoft.com/office/drawing/2014/main" id="{FD94B299-F830-1DB5-3A44-1370B1C3D2D0}"/>
              </a:ext>
            </a:extLst>
          </p:cNvPr>
          <p:cNvSpPr/>
          <p:nvPr/>
        </p:nvSpPr>
        <p:spPr>
          <a:xfrm>
            <a:off x="277757" y="1507699"/>
            <a:ext cx="1110665" cy="191701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069" name="Straight Connector 1068">
            <a:extLst>
              <a:ext uri="{FF2B5EF4-FFF2-40B4-BE49-F238E27FC236}">
                <a16:creationId xmlns:a16="http://schemas.microsoft.com/office/drawing/2014/main" id="{6DABDCDD-7DB3-0EEB-1819-7D878DD32772}"/>
              </a:ext>
            </a:extLst>
          </p:cNvPr>
          <p:cNvCxnSpPr>
            <a:cxnSpLocks/>
          </p:cNvCxnSpPr>
          <p:nvPr/>
        </p:nvCxnSpPr>
        <p:spPr>
          <a:xfrm>
            <a:off x="2705424" y="3603188"/>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22" name="U-Turn Arrow 37">
            <a:extLst>
              <a:ext uri="{FF2B5EF4-FFF2-40B4-BE49-F238E27FC236}">
                <a16:creationId xmlns:a16="http://schemas.microsoft.com/office/drawing/2014/main" id="{C3BE0894-7381-BB76-9DDB-5E7ED3816AEF}"/>
              </a:ext>
            </a:extLst>
          </p:cNvPr>
          <p:cNvSpPr/>
          <p:nvPr/>
        </p:nvSpPr>
        <p:spPr>
          <a:xfrm rot="16200000">
            <a:off x="2681171" y="-2013554"/>
            <a:ext cx="1495658"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3" name="U-Turn Arrow 37">
            <a:extLst>
              <a:ext uri="{FF2B5EF4-FFF2-40B4-BE49-F238E27FC236}">
                <a16:creationId xmlns:a16="http://schemas.microsoft.com/office/drawing/2014/main" id="{00E5BB11-97CF-9DB2-2124-84AD36111712}"/>
              </a:ext>
            </a:extLst>
          </p:cNvPr>
          <p:cNvSpPr/>
          <p:nvPr/>
        </p:nvSpPr>
        <p:spPr>
          <a:xfrm>
            <a:off x="5324300" y="2401098"/>
            <a:ext cx="1263356" cy="248166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7" name="TextBox 36">
            <a:extLst>
              <a:ext uri="{FF2B5EF4-FFF2-40B4-BE49-F238E27FC236}">
                <a16:creationId xmlns:a16="http://schemas.microsoft.com/office/drawing/2014/main" id="{82BAD8AF-1A37-B8E0-7FB8-95FE0A13BEA6}"/>
              </a:ext>
            </a:extLst>
          </p:cNvPr>
          <p:cNvSpPr txBox="1"/>
          <p:nvPr/>
        </p:nvSpPr>
        <p:spPr>
          <a:xfrm>
            <a:off x="450114" y="44231"/>
            <a:ext cx="4262589" cy="400110"/>
          </a:xfrm>
          <a:prstGeom prst="rect">
            <a:avLst/>
          </a:prstGeom>
          <a:noFill/>
        </p:spPr>
        <p:txBody>
          <a:bodyPr wrap="square" rtlCol="0">
            <a:spAutoFit/>
          </a:bodyPr>
          <a:lstStyle/>
          <a:p>
            <a:r>
              <a:rPr lang="en-GB" sz="2000" b="1" dirty="0">
                <a:latin typeface="Segoe Print" panose="02000600000000000000" pitchFamily="2" charset="0"/>
              </a:rPr>
              <a:t>PSHE Curriculum Map</a:t>
            </a:r>
          </a:p>
        </p:txBody>
      </p:sp>
      <p:cxnSp>
        <p:nvCxnSpPr>
          <p:cNvPr id="1024" name="Straight Connector 1023">
            <a:extLst>
              <a:ext uri="{FF2B5EF4-FFF2-40B4-BE49-F238E27FC236}">
                <a16:creationId xmlns:a16="http://schemas.microsoft.com/office/drawing/2014/main" id="{E66116E6-91DA-F879-B425-7776BFE27E54}"/>
              </a:ext>
            </a:extLst>
          </p:cNvPr>
          <p:cNvCxnSpPr>
            <a:cxnSpLocks/>
          </p:cNvCxnSpPr>
          <p:nvPr/>
        </p:nvCxnSpPr>
        <p:spPr>
          <a:xfrm>
            <a:off x="5139150" y="8694371"/>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27" name="TextBox 1026">
            <a:extLst>
              <a:ext uri="{FF2B5EF4-FFF2-40B4-BE49-F238E27FC236}">
                <a16:creationId xmlns:a16="http://schemas.microsoft.com/office/drawing/2014/main" id="{9B2BFB67-69C4-406C-2609-4BD2D8EC3D7F}"/>
              </a:ext>
            </a:extLst>
          </p:cNvPr>
          <p:cNvSpPr txBox="1"/>
          <p:nvPr/>
        </p:nvSpPr>
        <p:spPr>
          <a:xfrm>
            <a:off x="3289949" y="8289076"/>
            <a:ext cx="94310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Diversity</a:t>
            </a:r>
          </a:p>
        </p:txBody>
      </p:sp>
      <p:sp>
        <p:nvSpPr>
          <p:cNvPr id="1029" name="TextBox 1028">
            <a:extLst>
              <a:ext uri="{FF2B5EF4-FFF2-40B4-BE49-F238E27FC236}">
                <a16:creationId xmlns:a16="http://schemas.microsoft.com/office/drawing/2014/main" id="{C32445B3-8081-4692-2DDE-24B5FE9279EF}"/>
              </a:ext>
            </a:extLst>
          </p:cNvPr>
          <p:cNvSpPr txBox="1"/>
          <p:nvPr/>
        </p:nvSpPr>
        <p:spPr>
          <a:xfrm>
            <a:off x="3277815" y="8535350"/>
            <a:ext cx="967373"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Diversity, prejudice, bullying, rights &amp; responsibilities, stereotypes, discrimination and bullying.</a:t>
            </a:r>
          </a:p>
        </p:txBody>
      </p:sp>
      <p:sp>
        <p:nvSpPr>
          <p:cNvPr id="1030" name="TextBox 1029">
            <a:extLst>
              <a:ext uri="{FF2B5EF4-FFF2-40B4-BE49-F238E27FC236}">
                <a16:creationId xmlns:a16="http://schemas.microsoft.com/office/drawing/2014/main" id="{AC75FD80-080C-0958-9E0F-F59F75963813}"/>
              </a:ext>
            </a:extLst>
          </p:cNvPr>
          <p:cNvSpPr txBox="1"/>
          <p:nvPr/>
        </p:nvSpPr>
        <p:spPr>
          <a:xfrm>
            <a:off x="2299398" y="8289076"/>
            <a:ext cx="1059441"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Health &amp; Puberty</a:t>
            </a:r>
          </a:p>
        </p:txBody>
      </p:sp>
      <p:sp>
        <p:nvSpPr>
          <p:cNvPr id="1031" name="TextBox 1030">
            <a:extLst>
              <a:ext uri="{FF2B5EF4-FFF2-40B4-BE49-F238E27FC236}">
                <a16:creationId xmlns:a16="http://schemas.microsoft.com/office/drawing/2014/main" id="{A568A7D7-4FC1-E74D-D715-8C649B411A35}"/>
              </a:ext>
            </a:extLst>
          </p:cNvPr>
          <p:cNvSpPr txBox="1"/>
          <p:nvPr/>
        </p:nvSpPr>
        <p:spPr>
          <a:xfrm>
            <a:off x="2325877" y="8529780"/>
            <a:ext cx="1103123" cy="1169551"/>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Healthy lifestyles and Healthy living – diet, exercise, sleep &amp; hygiene, influences, managing caffeine, risks of smoking &amp; drinking alcohol, puberty, unwanted contact and FGM</a:t>
            </a:r>
          </a:p>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p:txBody>
      </p:sp>
      <p:grpSp>
        <p:nvGrpSpPr>
          <p:cNvPr id="54" name="Group 53">
            <a:extLst>
              <a:ext uri="{FF2B5EF4-FFF2-40B4-BE49-F238E27FC236}">
                <a16:creationId xmlns:a16="http://schemas.microsoft.com/office/drawing/2014/main" id="{95BEC06B-7886-A47A-D492-0CB730A6D976}"/>
              </a:ext>
            </a:extLst>
          </p:cNvPr>
          <p:cNvGrpSpPr/>
          <p:nvPr/>
        </p:nvGrpSpPr>
        <p:grpSpPr>
          <a:xfrm>
            <a:off x="5812138" y="7918286"/>
            <a:ext cx="1577374" cy="1104900"/>
            <a:chOff x="5767863" y="7870609"/>
            <a:chExt cx="1577374" cy="1104900"/>
          </a:xfrm>
        </p:grpSpPr>
        <p:pic>
          <p:nvPicPr>
            <p:cNvPr id="1032" name="Picture 46" descr="Related image">
              <a:extLst>
                <a:ext uri="{FF2B5EF4-FFF2-40B4-BE49-F238E27FC236}">
                  <a16:creationId xmlns:a16="http://schemas.microsoft.com/office/drawing/2014/main" id="{9D2D43A6-0C0D-2126-9952-DCC079ACF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7863" y="7870609"/>
              <a:ext cx="11064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Box 54">
              <a:extLst>
                <a:ext uri="{FF2B5EF4-FFF2-40B4-BE49-F238E27FC236}">
                  <a16:creationId xmlns:a16="http://schemas.microsoft.com/office/drawing/2014/main" id="{BDE9A012-BCF8-3A39-7C36-80CEA5808ACD}"/>
                </a:ext>
              </a:extLst>
            </p:cNvPr>
            <p:cNvSpPr txBox="1">
              <a:spLocks noChangeArrowheads="1"/>
            </p:cNvSpPr>
            <p:nvPr/>
          </p:nvSpPr>
          <p:spPr bwMode="auto">
            <a:xfrm>
              <a:off x="5846637" y="8332558"/>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7</a:t>
              </a:r>
            </a:p>
          </p:txBody>
        </p:sp>
      </p:grpSp>
      <p:grpSp>
        <p:nvGrpSpPr>
          <p:cNvPr id="55" name="Group 54">
            <a:extLst>
              <a:ext uri="{FF2B5EF4-FFF2-40B4-BE49-F238E27FC236}">
                <a16:creationId xmlns:a16="http://schemas.microsoft.com/office/drawing/2014/main" id="{F30E010B-5FB5-F497-A484-78B267B8AEEE}"/>
              </a:ext>
            </a:extLst>
          </p:cNvPr>
          <p:cNvGrpSpPr/>
          <p:nvPr/>
        </p:nvGrpSpPr>
        <p:grpSpPr>
          <a:xfrm>
            <a:off x="-50969" y="6460342"/>
            <a:ext cx="1731249" cy="1104900"/>
            <a:chOff x="39596" y="6799476"/>
            <a:chExt cx="1731249" cy="1104900"/>
          </a:xfrm>
        </p:grpSpPr>
        <p:pic>
          <p:nvPicPr>
            <p:cNvPr id="1034" name="Picture 46" descr="Related image">
              <a:extLst>
                <a:ext uri="{FF2B5EF4-FFF2-40B4-BE49-F238E27FC236}">
                  <a16:creationId xmlns:a16="http://schemas.microsoft.com/office/drawing/2014/main" id="{10DAFAA7-26AA-3E2D-E994-0204A2F9BB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96" y="6799476"/>
              <a:ext cx="11064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TextBox 54">
              <a:extLst>
                <a:ext uri="{FF2B5EF4-FFF2-40B4-BE49-F238E27FC236}">
                  <a16:creationId xmlns:a16="http://schemas.microsoft.com/office/drawing/2014/main" id="{A8BF08AF-713B-6954-D99C-E053AB91DD65}"/>
                </a:ext>
              </a:extLst>
            </p:cNvPr>
            <p:cNvSpPr txBox="1">
              <a:spLocks noChangeArrowheads="1"/>
            </p:cNvSpPr>
            <p:nvPr/>
          </p:nvSpPr>
          <p:spPr bwMode="auto">
            <a:xfrm>
              <a:off x="272245" y="6921116"/>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8</a:t>
              </a:r>
            </a:p>
          </p:txBody>
        </p:sp>
      </p:grpSp>
      <p:cxnSp>
        <p:nvCxnSpPr>
          <p:cNvPr id="1044" name="Straight Connector 1043">
            <a:extLst>
              <a:ext uri="{FF2B5EF4-FFF2-40B4-BE49-F238E27FC236}">
                <a16:creationId xmlns:a16="http://schemas.microsoft.com/office/drawing/2014/main" id="{0AF0A0EC-B2B9-EF88-A6D9-C42F3E0C2D4D}"/>
              </a:ext>
            </a:extLst>
          </p:cNvPr>
          <p:cNvCxnSpPr>
            <a:cxnSpLocks/>
          </p:cNvCxnSpPr>
          <p:nvPr/>
        </p:nvCxnSpPr>
        <p:spPr>
          <a:xfrm>
            <a:off x="4201244" y="8694371"/>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5" name="Straight Connector 1044">
            <a:extLst>
              <a:ext uri="{FF2B5EF4-FFF2-40B4-BE49-F238E27FC236}">
                <a16:creationId xmlns:a16="http://schemas.microsoft.com/office/drawing/2014/main" id="{6618D9D4-0ABC-EA96-9F61-D1FC8780B1CD}"/>
              </a:ext>
            </a:extLst>
          </p:cNvPr>
          <p:cNvCxnSpPr>
            <a:cxnSpLocks/>
          </p:cNvCxnSpPr>
          <p:nvPr/>
        </p:nvCxnSpPr>
        <p:spPr>
          <a:xfrm>
            <a:off x="430758" y="8097965"/>
            <a:ext cx="92442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6" name="Straight Connector 1045">
            <a:extLst>
              <a:ext uri="{FF2B5EF4-FFF2-40B4-BE49-F238E27FC236}">
                <a16:creationId xmlns:a16="http://schemas.microsoft.com/office/drawing/2014/main" id="{AA404341-05D9-EDE4-8109-DED878808267}"/>
              </a:ext>
            </a:extLst>
          </p:cNvPr>
          <p:cNvCxnSpPr>
            <a:cxnSpLocks/>
          </p:cNvCxnSpPr>
          <p:nvPr/>
        </p:nvCxnSpPr>
        <p:spPr>
          <a:xfrm>
            <a:off x="3313117" y="8694371"/>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7" name="Straight Connector 1046">
            <a:extLst>
              <a:ext uri="{FF2B5EF4-FFF2-40B4-BE49-F238E27FC236}">
                <a16:creationId xmlns:a16="http://schemas.microsoft.com/office/drawing/2014/main" id="{01F4F65D-B926-9454-572D-1B5DE63DB7D7}"/>
              </a:ext>
            </a:extLst>
          </p:cNvPr>
          <p:cNvCxnSpPr>
            <a:cxnSpLocks/>
          </p:cNvCxnSpPr>
          <p:nvPr/>
        </p:nvCxnSpPr>
        <p:spPr>
          <a:xfrm>
            <a:off x="2337263" y="8711502"/>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8" name="Straight Connector 1047">
            <a:extLst>
              <a:ext uri="{FF2B5EF4-FFF2-40B4-BE49-F238E27FC236}">
                <a16:creationId xmlns:a16="http://schemas.microsoft.com/office/drawing/2014/main" id="{60214FEA-BC40-FF8B-2285-D25FB818F038}"/>
              </a:ext>
            </a:extLst>
          </p:cNvPr>
          <p:cNvCxnSpPr>
            <a:cxnSpLocks/>
          </p:cNvCxnSpPr>
          <p:nvPr/>
        </p:nvCxnSpPr>
        <p:spPr>
          <a:xfrm>
            <a:off x="1387856" y="8665285"/>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1" name="Straight Connector 1050">
            <a:extLst>
              <a:ext uri="{FF2B5EF4-FFF2-40B4-BE49-F238E27FC236}">
                <a16:creationId xmlns:a16="http://schemas.microsoft.com/office/drawing/2014/main" id="{DC8DE90C-359B-513B-4931-6B4D0EE30589}"/>
              </a:ext>
            </a:extLst>
          </p:cNvPr>
          <p:cNvCxnSpPr>
            <a:cxnSpLocks/>
          </p:cNvCxnSpPr>
          <p:nvPr/>
        </p:nvCxnSpPr>
        <p:spPr>
          <a:xfrm>
            <a:off x="4366179" y="246620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2" name="Straight Connector 1051">
            <a:extLst>
              <a:ext uri="{FF2B5EF4-FFF2-40B4-BE49-F238E27FC236}">
                <a16:creationId xmlns:a16="http://schemas.microsoft.com/office/drawing/2014/main" id="{2AD24FB2-C6AA-8BD8-07A8-7FCB38C381FE}"/>
              </a:ext>
            </a:extLst>
          </p:cNvPr>
          <p:cNvCxnSpPr>
            <a:cxnSpLocks/>
          </p:cNvCxnSpPr>
          <p:nvPr/>
        </p:nvCxnSpPr>
        <p:spPr>
          <a:xfrm>
            <a:off x="1992609" y="6653849"/>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3" name="Straight Connector 1052">
            <a:extLst>
              <a:ext uri="{FF2B5EF4-FFF2-40B4-BE49-F238E27FC236}">
                <a16:creationId xmlns:a16="http://schemas.microsoft.com/office/drawing/2014/main" id="{D25E07B6-327E-3704-A998-D91C1F67D9CC}"/>
              </a:ext>
            </a:extLst>
          </p:cNvPr>
          <p:cNvCxnSpPr>
            <a:cxnSpLocks/>
          </p:cNvCxnSpPr>
          <p:nvPr/>
        </p:nvCxnSpPr>
        <p:spPr>
          <a:xfrm>
            <a:off x="3138039" y="6653850"/>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4" name="Straight Connector 1053">
            <a:extLst>
              <a:ext uri="{FF2B5EF4-FFF2-40B4-BE49-F238E27FC236}">
                <a16:creationId xmlns:a16="http://schemas.microsoft.com/office/drawing/2014/main" id="{7619A508-18E8-7E42-7691-E642D7874F9E}"/>
              </a:ext>
            </a:extLst>
          </p:cNvPr>
          <p:cNvCxnSpPr>
            <a:cxnSpLocks/>
          </p:cNvCxnSpPr>
          <p:nvPr/>
        </p:nvCxnSpPr>
        <p:spPr>
          <a:xfrm>
            <a:off x="4301946" y="6636195"/>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5" name="Straight Connector 1054">
            <a:extLst>
              <a:ext uri="{FF2B5EF4-FFF2-40B4-BE49-F238E27FC236}">
                <a16:creationId xmlns:a16="http://schemas.microsoft.com/office/drawing/2014/main" id="{69580839-5DE9-E5A5-588F-B4CB560F8864}"/>
              </a:ext>
            </a:extLst>
          </p:cNvPr>
          <p:cNvCxnSpPr>
            <a:cxnSpLocks/>
          </p:cNvCxnSpPr>
          <p:nvPr/>
        </p:nvCxnSpPr>
        <p:spPr>
          <a:xfrm>
            <a:off x="5396790" y="6636195"/>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8" name="Straight Connector 1057">
            <a:extLst>
              <a:ext uri="{FF2B5EF4-FFF2-40B4-BE49-F238E27FC236}">
                <a16:creationId xmlns:a16="http://schemas.microsoft.com/office/drawing/2014/main" id="{3A705AA6-4C65-A7E5-A732-70A234D3BBA3}"/>
              </a:ext>
            </a:extLst>
          </p:cNvPr>
          <p:cNvCxnSpPr>
            <a:cxnSpLocks/>
          </p:cNvCxnSpPr>
          <p:nvPr/>
        </p:nvCxnSpPr>
        <p:spPr>
          <a:xfrm>
            <a:off x="5403717" y="5142534"/>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56" name="Group 55">
            <a:extLst>
              <a:ext uri="{FF2B5EF4-FFF2-40B4-BE49-F238E27FC236}">
                <a16:creationId xmlns:a16="http://schemas.microsoft.com/office/drawing/2014/main" id="{6E5C41CC-C806-DC09-5539-0912A01E129B}"/>
              </a:ext>
            </a:extLst>
          </p:cNvPr>
          <p:cNvGrpSpPr/>
          <p:nvPr/>
        </p:nvGrpSpPr>
        <p:grpSpPr>
          <a:xfrm>
            <a:off x="4521473" y="4839613"/>
            <a:ext cx="1564729" cy="1104900"/>
            <a:chOff x="4514793" y="4885745"/>
            <a:chExt cx="1564729" cy="1104900"/>
          </a:xfrm>
        </p:grpSpPr>
        <p:pic>
          <p:nvPicPr>
            <p:cNvPr id="1036" name="Picture 46" descr="Related image">
              <a:extLst>
                <a:ext uri="{FF2B5EF4-FFF2-40B4-BE49-F238E27FC236}">
                  <a16:creationId xmlns:a16="http://schemas.microsoft.com/office/drawing/2014/main" id="{2B812D9E-8A46-FC14-4439-063BEF07C5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4793" y="4885745"/>
              <a:ext cx="11064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Box 54">
              <a:extLst>
                <a:ext uri="{FF2B5EF4-FFF2-40B4-BE49-F238E27FC236}">
                  <a16:creationId xmlns:a16="http://schemas.microsoft.com/office/drawing/2014/main" id="{5A4F6023-6FE2-3A29-DCA5-4F64DE2C2A8E}"/>
                </a:ext>
              </a:extLst>
            </p:cNvPr>
            <p:cNvSpPr txBox="1">
              <a:spLocks noChangeArrowheads="1"/>
            </p:cNvSpPr>
            <p:nvPr/>
          </p:nvSpPr>
          <p:spPr bwMode="auto">
            <a:xfrm>
              <a:off x="4580922" y="5352031"/>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9</a:t>
              </a:r>
            </a:p>
          </p:txBody>
        </p:sp>
      </p:grpSp>
      <p:cxnSp>
        <p:nvCxnSpPr>
          <p:cNvPr id="1063" name="Straight Connector 1062">
            <a:extLst>
              <a:ext uri="{FF2B5EF4-FFF2-40B4-BE49-F238E27FC236}">
                <a16:creationId xmlns:a16="http://schemas.microsoft.com/office/drawing/2014/main" id="{D998423A-B9C3-7447-F924-B6363F751FA0}"/>
              </a:ext>
            </a:extLst>
          </p:cNvPr>
          <p:cNvCxnSpPr>
            <a:cxnSpLocks/>
          </p:cNvCxnSpPr>
          <p:nvPr/>
        </p:nvCxnSpPr>
        <p:spPr>
          <a:xfrm>
            <a:off x="3358839" y="512628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64" name="Straight Connector 1063">
            <a:extLst>
              <a:ext uri="{FF2B5EF4-FFF2-40B4-BE49-F238E27FC236}">
                <a16:creationId xmlns:a16="http://schemas.microsoft.com/office/drawing/2014/main" id="{F4D06838-6D09-F114-E61E-B14C9371EBB6}"/>
              </a:ext>
            </a:extLst>
          </p:cNvPr>
          <p:cNvCxnSpPr>
            <a:cxnSpLocks/>
          </p:cNvCxnSpPr>
          <p:nvPr/>
        </p:nvCxnSpPr>
        <p:spPr>
          <a:xfrm>
            <a:off x="1993286" y="5113352"/>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65" name="Straight Connector 1064">
            <a:extLst>
              <a:ext uri="{FF2B5EF4-FFF2-40B4-BE49-F238E27FC236}">
                <a16:creationId xmlns:a16="http://schemas.microsoft.com/office/drawing/2014/main" id="{19115ADF-B507-D203-702E-1103DD711A5A}"/>
              </a:ext>
            </a:extLst>
          </p:cNvPr>
          <p:cNvCxnSpPr>
            <a:cxnSpLocks/>
          </p:cNvCxnSpPr>
          <p:nvPr/>
        </p:nvCxnSpPr>
        <p:spPr>
          <a:xfrm>
            <a:off x="363712" y="4966463"/>
            <a:ext cx="101671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68" name="Straight Connector 1067">
            <a:extLst>
              <a:ext uri="{FF2B5EF4-FFF2-40B4-BE49-F238E27FC236}">
                <a16:creationId xmlns:a16="http://schemas.microsoft.com/office/drawing/2014/main" id="{183AC7E2-DB96-1572-F900-C83F654AB063}"/>
              </a:ext>
            </a:extLst>
          </p:cNvPr>
          <p:cNvCxnSpPr>
            <a:cxnSpLocks/>
          </p:cNvCxnSpPr>
          <p:nvPr/>
        </p:nvCxnSpPr>
        <p:spPr>
          <a:xfrm>
            <a:off x="1420840" y="3556707"/>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0" name="Straight Connector 1069">
            <a:extLst>
              <a:ext uri="{FF2B5EF4-FFF2-40B4-BE49-F238E27FC236}">
                <a16:creationId xmlns:a16="http://schemas.microsoft.com/office/drawing/2014/main" id="{ED91B9D8-72E9-881F-BD3A-021DAC7326C4}"/>
              </a:ext>
            </a:extLst>
          </p:cNvPr>
          <p:cNvCxnSpPr>
            <a:cxnSpLocks/>
          </p:cNvCxnSpPr>
          <p:nvPr/>
        </p:nvCxnSpPr>
        <p:spPr>
          <a:xfrm>
            <a:off x="4090116" y="3603188"/>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1" name="Straight Connector 1070">
            <a:extLst>
              <a:ext uri="{FF2B5EF4-FFF2-40B4-BE49-F238E27FC236}">
                <a16:creationId xmlns:a16="http://schemas.microsoft.com/office/drawing/2014/main" id="{649A32F1-18B1-B870-884E-F16823C5AD1D}"/>
              </a:ext>
            </a:extLst>
          </p:cNvPr>
          <p:cNvCxnSpPr>
            <a:cxnSpLocks/>
          </p:cNvCxnSpPr>
          <p:nvPr/>
        </p:nvCxnSpPr>
        <p:spPr>
          <a:xfrm>
            <a:off x="5311491" y="3641930"/>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2" name="Straight Connector 1071">
            <a:extLst>
              <a:ext uri="{FF2B5EF4-FFF2-40B4-BE49-F238E27FC236}">
                <a16:creationId xmlns:a16="http://schemas.microsoft.com/office/drawing/2014/main" id="{37F361B5-3A39-88F3-4280-37684DCBD051}"/>
              </a:ext>
            </a:extLst>
          </p:cNvPr>
          <p:cNvCxnSpPr>
            <a:cxnSpLocks/>
          </p:cNvCxnSpPr>
          <p:nvPr/>
        </p:nvCxnSpPr>
        <p:spPr>
          <a:xfrm>
            <a:off x="5403717" y="2436510"/>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3" name="Straight Connector 1072">
            <a:extLst>
              <a:ext uri="{FF2B5EF4-FFF2-40B4-BE49-F238E27FC236}">
                <a16:creationId xmlns:a16="http://schemas.microsoft.com/office/drawing/2014/main" id="{2DBDF83B-1368-BAD6-F1F5-61072C59BBAF}"/>
              </a:ext>
            </a:extLst>
          </p:cNvPr>
          <p:cNvCxnSpPr>
            <a:cxnSpLocks/>
          </p:cNvCxnSpPr>
          <p:nvPr/>
        </p:nvCxnSpPr>
        <p:spPr>
          <a:xfrm>
            <a:off x="391170" y="2130765"/>
            <a:ext cx="90825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4" name="Straight Connector 1073">
            <a:extLst>
              <a:ext uri="{FF2B5EF4-FFF2-40B4-BE49-F238E27FC236}">
                <a16:creationId xmlns:a16="http://schemas.microsoft.com/office/drawing/2014/main" id="{76FA7D44-7D8F-9298-A28C-0CD4A77ACE41}"/>
              </a:ext>
            </a:extLst>
          </p:cNvPr>
          <p:cNvCxnSpPr>
            <a:cxnSpLocks/>
          </p:cNvCxnSpPr>
          <p:nvPr/>
        </p:nvCxnSpPr>
        <p:spPr>
          <a:xfrm>
            <a:off x="3275024" y="246620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7" name="Straight Connector 1076">
            <a:extLst>
              <a:ext uri="{FF2B5EF4-FFF2-40B4-BE49-F238E27FC236}">
                <a16:creationId xmlns:a16="http://schemas.microsoft.com/office/drawing/2014/main" id="{31291CE1-4218-B1E9-6866-6ACED33A371E}"/>
              </a:ext>
            </a:extLst>
          </p:cNvPr>
          <p:cNvCxnSpPr>
            <a:cxnSpLocks/>
          </p:cNvCxnSpPr>
          <p:nvPr/>
        </p:nvCxnSpPr>
        <p:spPr>
          <a:xfrm>
            <a:off x="1337181" y="45804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8" name="Straight Connector 1077">
            <a:extLst>
              <a:ext uri="{FF2B5EF4-FFF2-40B4-BE49-F238E27FC236}">
                <a16:creationId xmlns:a16="http://schemas.microsoft.com/office/drawing/2014/main" id="{4C4C33C8-8BA5-9AD8-3F32-B7DD07F4BA54}"/>
              </a:ext>
            </a:extLst>
          </p:cNvPr>
          <p:cNvCxnSpPr>
            <a:cxnSpLocks/>
          </p:cNvCxnSpPr>
          <p:nvPr/>
        </p:nvCxnSpPr>
        <p:spPr>
          <a:xfrm>
            <a:off x="3079996" y="431923"/>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9" name="Straight Connector 1078">
            <a:extLst>
              <a:ext uri="{FF2B5EF4-FFF2-40B4-BE49-F238E27FC236}">
                <a16:creationId xmlns:a16="http://schemas.microsoft.com/office/drawing/2014/main" id="{F389BF26-6A1E-2164-BAE2-B3161F7B6398}"/>
              </a:ext>
            </a:extLst>
          </p:cNvPr>
          <p:cNvCxnSpPr>
            <a:cxnSpLocks/>
          </p:cNvCxnSpPr>
          <p:nvPr/>
        </p:nvCxnSpPr>
        <p:spPr>
          <a:xfrm>
            <a:off x="4565087" y="431923"/>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81" name="Straight Connector 1080">
            <a:extLst>
              <a:ext uri="{FF2B5EF4-FFF2-40B4-BE49-F238E27FC236}">
                <a16:creationId xmlns:a16="http://schemas.microsoft.com/office/drawing/2014/main" id="{55A3D8BD-2239-9670-BBE4-3862DE197A5F}"/>
              </a:ext>
            </a:extLst>
          </p:cNvPr>
          <p:cNvCxnSpPr>
            <a:cxnSpLocks/>
          </p:cNvCxnSpPr>
          <p:nvPr/>
        </p:nvCxnSpPr>
        <p:spPr>
          <a:xfrm>
            <a:off x="5615214" y="458047"/>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586D1BA2-5672-F7E4-3F8B-4D416D0B66A2}"/>
              </a:ext>
            </a:extLst>
          </p:cNvPr>
          <p:cNvGrpSpPr/>
          <p:nvPr/>
        </p:nvGrpSpPr>
        <p:grpSpPr>
          <a:xfrm>
            <a:off x="5632216" y="407374"/>
            <a:ext cx="1760000" cy="1104900"/>
            <a:chOff x="5615214" y="437912"/>
            <a:chExt cx="1760000" cy="1104900"/>
          </a:xfrm>
        </p:grpSpPr>
        <p:pic>
          <p:nvPicPr>
            <p:cNvPr id="1042" name="Picture 46" descr="Related image">
              <a:extLst>
                <a:ext uri="{FF2B5EF4-FFF2-40B4-BE49-F238E27FC236}">
                  <a16:creationId xmlns:a16="http://schemas.microsoft.com/office/drawing/2014/main" id="{6BAB2DF8-AD17-BA81-DCEE-E4A3A7952E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5214" y="437912"/>
              <a:ext cx="1276164"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3" name="TextBox 54">
              <a:extLst>
                <a:ext uri="{FF2B5EF4-FFF2-40B4-BE49-F238E27FC236}">
                  <a16:creationId xmlns:a16="http://schemas.microsoft.com/office/drawing/2014/main" id="{D00D2627-E1BA-0605-BE3C-9643BF5DF72D}"/>
                </a:ext>
              </a:extLst>
            </p:cNvPr>
            <p:cNvSpPr txBox="1">
              <a:spLocks noChangeArrowheads="1"/>
            </p:cNvSpPr>
            <p:nvPr/>
          </p:nvSpPr>
          <p:spPr bwMode="auto">
            <a:xfrm>
              <a:off x="5876614" y="566790"/>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POST 16</a:t>
              </a:r>
            </a:p>
          </p:txBody>
        </p:sp>
      </p:grpSp>
      <p:sp>
        <p:nvSpPr>
          <p:cNvPr id="1123" name="TextBox 1122">
            <a:extLst>
              <a:ext uri="{FF2B5EF4-FFF2-40B4-BE49-F238E27FC236}">
                <a16:creationId xmlns:a16="http://schemas.microsoft.com/office/drawing/2014/main" id="{47671274-00E5-3759-B3B7-189250B6617F}"/>
              </a:ext>
            </a:extLst>
          </p:cNvPr>
          <p:cNvSpPr txBox="1"/>
          <p:nvPr/>
        </p:nvSpPr>
        <p:spPr>
          <a:xfrm>
            <a:off x="5038574" y="8271549"/>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Transition &amp; Safety</a:t>
            </a:r>
          </a:p>
        </p:txBody>
      </p:sp>
      <p:sp>
        <p:nvSpPr>
          <p:cNvPr id="1124" name="TextBox 1123">
            <a:extLst>
              <a:ext uri="{FF2B5EF4-FFF2-40B4-BE49-F238E27FC236}">
                <a16:creationId xmlns:a16="http://schemas.microsoft.com/office/drawing/2014/main" id="{9E9BC35C-080A-5857-FF94-99C1A772A1AA}"/>
              </a:ext>
            </a:extLst>
          </p:cNvPr>
          <p:cNvSpPr txBox="1"/>
          <p:nvPr/>
        </p:nvSpPr>
        <p:spPr>
          <a:xfrm>
            <a:off x="5139150" y="8583549"/>
            <a:ext cx="1121838"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 School transition, friendship, identity, managing emotions and personal safety (online and offline) in and outside school &amp;first aid</a:t>
            </a:r>
          </a:p>
        </p:txBody>
      </p:sp>
      <p:sp>
        <p:nvSpPr>
          <p:cNvPr id="1125" name="TextBox 1124">
            <a:extLst>
              <a:ext uri="{FF2B5EF4-FFF2-40B4-BE49-F238E27FC236}">
                <a16:creationId xmlns:a16="http://schemas.microsoft.com/office/drawing/2014/main" id="{9CF270C9-EB19-AF9A-F448-049CA6347F67}"/>
              </a:ext>
            </a:extLst>
          </p:cNvPr>
          <p:cNvSpPr txBox="1"/>
          <p:nvPr/>
        </p:nvSpPr>
        <p:spPr>
          <a:xfrm>
            <a:off x="4166990" y="8295607"/>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Developing skills and aspirations</a:t>
            </a:r>
          </a:p>
        </p:txBody>
      </p:sp>
      <p:sp>
        <p:nvSpPr>
          <p:cNvPr id="1126" name="TextBox 1125">
            <a:extLst>
              <a:ext uri="{FF2B5EF4-FFF2-40B4-BE49-F238E27FC236}">
                <a16:creationId xmlns:a16="http://schemas.microsoft.com/office/drawing/2014/main" id="{FF01D2EB-3019-0475-61CC-19CE5B45B545}"/>
              </a:ext>
            </a:extLst>
          </p:cNvPr>
          <p:cNvSpPr txBox="1"/>
          <p:nvPr/>
        </p:nvSpPr>
        <p:spPr>
          <a:xfrm>
            <a:off x="4181501" y="8589900"/>
            <a:ext cx="985993" cy="415498"/>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Careers, teamwork, enterprise skills and raising aspirations</a:t>
            </a:r>
          </a:p>
        </p:txBody>
      </p:sp>
      <p:sp>
        <p:nvSpPr>
          <p:cNvPr id="1128" name="TextBox 1127">
            <a:extLst>
              <a:ext uri="{FF2B5EF4-FFF2-40B4-BE49-F238E27FC236}">
                <a16:creationId xmlns:a16="http://schemas.microsoft.com/office/drawing/2014/main" id="{FC77F92E-AB7F-3A8A-3260-9759BF7D3A67}"/>
              </a:ext>
            </a:extLst>
          </p:cNvPr>
          <p:cNvSpPr txBox="1"/>
          <p:nvPr/>
        </p:nvSpPr>
        <p:spPr>
          <a:xfrm>
            <a:off x="270145" y="8257215"/>
            <a:ext cx="1200677"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Financial Decision Making </a:t>
            </a:r>
          </a:p>
        </p:txBody>
      </p:sp>
      <p:sp>
        <p:nvSpPr>
          <p:cNvPr id="1129" name="TextBox 1128">
            <a:extLst>
              <a:ext uri="{FF2B5EF4-FFF2-40B4-BE49-F238E27FC236}">
                <a16:creationId xmlns:a16="http://schemas.microsoft.com/office/drawing/2014/main" id="{53C5A6AB-8EA2-C969-7C34-E2BBBBBCA403}"/>
              </a:ext>
            </a:extLst>
          </p:cNvPr>
          <p:cNvSpPr txBox="1"/>
          <p:nvPr/>
        </p:nvSpPr>
        <p:spPr>
          <a:xfrm>
            <a:off x="389274" y="8638055"/>
            <a:ext cx="1031566" cy="630942"/>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Saving, borrowing, budgeting and making financial choices</a:t>
            </a:r>
          </a:p>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p:txBody>
      </p:sp>
      <p:sp>
        <p:nvSpPr>
          <p:cNvPr id="1130" name="TextBox 1129">
            <a:extLst>
              <a:ext uri="{FF2B5EF4-FFF2-40B4-BE49-F238E27FC236}">
                <a16:creationId xmlns:a16="http://schemas.microsoft.com/office/drawing/2014/main" id="{31BACB13-9FD9-D3E1-9DD7-3ACB62602763}"/>
              </a:ext>
            </a:extLst>
          </p:cNvPr>
          <p:cNvSpPr txBox="1"/>
          <p:nvPr/>
        </p:nvSpPr>
        <p:spPr>
          <a:xfrm>
            <a:off x="1395350" y="8278531"/>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Building Relationships</a:t>
            </a:r>
          </a:p>
        </p:txBody>
      </p:sp>
      <p:sp>
        <p:nvSpPr>
          <p:cNvPr id="1131" name="TextBox 1130">
            <a:extLst>
              <a:ext uri="{FF2B5EF4-FFF2-40B4-BE49-F238E27FC236}">
                <a16:creationId xmlns:a16="http://schemas.microsoft.com/office/drawing/2014/main" id="{E9A21C29-A2CE-FF0A-1AA0-E8C62A0B439B}"/>
              </a:ext>
            </a:extLst>
          </p:cNvPr>
          <p:cNvSpPr txBox="1"/>
          <p:nvPr/>
        </p:nvSpPr>
        <p:spPr>
          <a:xfrm>
            <a:off x="1455434" y="8518225"/>
            <a:ext cx="985993"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Self-worth, romance, healthy &amp; unhealthy relationships, friendships (including online) and relationship boundaries (including consent).</a:t>
            </a:r>
          </a:p>
        </p:txBody>
      </p:sp>
      <p:cxnSp>
        <p:nvCxnSpPr>
          <p:cNvPr id="1134" name="Straight Connector 1133">
            <a:extLst>
              <a:ext uri="{FF2B5EF4-FFF2-40B4-BE49-F238E27FC236}">
                <a16:creationId xmlns:a16="http://schemas.microsoft.com/office/drawing/2014/main" id="{6201C93C-C684-C6B8-B0E7-39BF748B66CC}"/>
              </a:ext>
            </a:extLst>
          </p:cNvPr>
          <p:cNvCxnSpPr>
            <a:cxnSpLocks/>
          </p:cNvCxnSpPr>
          <p:nvPr/>
        </p:nvCxnSpPr>
        <p:spPr>
          <a:xfrm>
            <a:off x="5554539" y="6566477"/>
            <a:ext cx="90825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pic>
        <p:nvPicPr>
          <p:cNvPr id="1135" name="Picture 28" descr="protest icon">
            <a:extLst>
              <a:ext uri="{FF2B5EF4-FFF2-40B4-BE49-F238E27FC236}">
                <a16:creationId xmlns:a16="http://schemas.microsoft.com/office/drawing/2014/main" id="{F98DCABC-485D-B08A-22BC-D7476B816E5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452237">
            <a:off x="3738637" y="6138396"/>
            <a:ext cx="573995" cy="573995"/>
          </a:xfrm>
          <a:prstGeom prst="rect">
            <a:avLst/>
          </a:prstGeom>
          <a:noFill/>
          <a:extLst>
            <a:ext uri="{909E8E84-426E-40DD-AFC4-6F175D3DCCD1}">
              <a14:hiddenFill xmlns:a14="http://schemas.microsoft.com/office/drawing/2010/main">
                <a:solidFill>
                  <a:srgbClr val="FFFFFF"/>
                </a:solidFill>
              </a14:hiddenFill>
            </a:ext>
          </a:extLst>
        </p:spPr>
      </p:pic>
      <p:sp>
        <p:nvSpPr>
          <p:cNvPr id="1138" name="TextBox 1137">
            <a:extLst>
              <a:ext uri="{FF2B5EF4-FFF2-40B4-BE49-F238E27FC236}">
                <a16:creationId xmlns:a16="http://schemas.microsoft.com/office/drawing/2014/main" id="{2D203279-EF3E-849F-AB63-3CD272E14265}"/>
              </a:ext>
            </a:extLst>
          </p:cNvPr>
          <p:cNvSpPr txBox="1"/>
          <p:nvPr/>
        </p:nvSpPr>
        <p:spPr>
          <a:xfrm>
            <a:off x="1940291" y="6718794"/>
            <a:ext cx="1232985"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Community and Careers</a:t>
            </a:r>
          </a:p>
        </p:txBody>
      </p:sp>
      <p:sp>
        <p:nvSpPr>
          <p:cNvPr id="1139" name="TextBox 1138">
            <a:extLst>
              <a:ext uri="{FF2B5EF4-FFF2-40B4-BE49-F238E27FC236}">
                <a16:creationId xmlns:a16="http://schemas.microsoft.com/office/drawing/2014/main" id="{24EC9BCF-C1F5-7527-7641-34AFA9C482A1}"/>
              </a:ext>
            </a:extLst>
          </p:cNvPr>
          <p:cNvSpPr txBox="1"/>
          <p:nvPr/>
        </p:nvSpPr>
        <p:spPr>
          <a:xfrm>
            <a:off x="1964483" y="7006833"/>
            <a:ext cx="1278407" cy="954107"/>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Equality of opportunity in careers and life choices, challenging stereotypes and discrimination in the workplace and different types and patterns of work as well as employment. </a:t>
            </a:r>
          </a:p>
          <a:p>
            <a:endParaRPr lang="en-GB" sz="700" dirty="0">
              <a:latin typeface="Arial" panose="020B0604020202020204" pitchFamily="34" charset="0"/>
              <a:cs typeface="Arial" panose="020B0604020202020204" pitchFamily="34" charset="0"/>
            </a:endParaRPr>
          </a:p>
        </p:txBody>
      </p:sp>
      <p:sp>
        <p:nvSpPr>
          <p:cNvPr id="1140" name="TextBox 1139">
            <a:extLst>
              <a:ext uri="{FF2B5EF4-FFF2-40B4-BE49-F238E27FC236}">
                <a16:creationId xmlns:a16="http://schemas.microsoft.com/office/drawing/2014/main" id="{272619AC-6191-09CB-0F56-BA285AC76233}"/>
              </a:ext>
            </a:extLst>
          </p:cNvPr>
          <p:cNvSpPr txBox="1"/>
          <p:nvPr/>
        </p:nvSpPr>
        <p:spPr>
          <a:xfrm>
            <a:off x="5337831" y="5157998"/>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Digital Literacy</a:t>
            </a:r>
          </a:p>
        </p:txBody>
      </p:sp>
      <p:sp>
        <p:nvSpPr>
          <p:cNvPr id="1141" name="TextBox 1140">
            <a:extLst>
              <a:ext uri="{FF2B5EF4-FFF2-40B4-BE49-F238E27FC236}">
                <a16:creationId xmlns:a16="http://schemas.microsoft.com/office/drawing/2014/main" id="{60585AE2-C235-8AEA-D332-2DAB536C62B9}"/>
              </a:ext>
            </a:extLst>
          </p:cNvPr>
          <p:cNvSpPr txBox="1"/>
          <p:nvPr/>
        </p:nvSpPr>
        <p:spPr>
          <a:xfrm>
            <a:off x="5442717" y="5298335"/>
            <a:ext cx="1013117"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Online safety: grooming, exploitation, extremism, radicalisation and the law, digital literacy, media reliability, finance and gambling hooks.</a:t>
            </a:r>
          </a:p>
        </p:txBody>
      </p:sp>
      <p:sp>
        <p:nvSpPr>
          <p:cNvPr id="1142" name="TextBox 1141">
            <a:extLst>
              <a:ext uri="{FF2B5EF4-FFF2-40B4-BE49-F238E27FC236}">
                <a16:creationId xmlns:a16="http://schemas.microsoft.com/office/drawing/2014/main" id="{2A0CD520-42B8-3657-A1DB-6D2D616A99A8}"/>
              </a:ext>
            </a:extLst>
          </p:cNvPr>
          <p:cNvSpPr txBox="1"/>
          <p:nvPr/>
        </p:nvSpPr>
        <p:spPr>
          <a:xfrm>
            <a:off x="3169678" y="6749981"/>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Discrimination</a:t>
            </a:r>
          </a:p>
        </p:txBody>
      </p:sp>
      <p:sp>
        <p:nvSpPr>
          <p:cNvPr id="1143" name="TextBox 1142">
            <a:extLst>
              <a:ext uri="{FF2B5EF4-FFF2-40B4-BE49-F238E27FC236}">
                <a16:creationId xmlns:a16="http://schemas.microsoft.com/office/drawing/2014/main" id="{AEA48DEA-1EC9-B652-E676-FF048CD3989D}"/>
              </a:ext>
            </a:extLst>
          </p:cNvPr>
          <p:cNvSpPr txBox="1"/>
          <p:nvPr/>
        </p:nvSpPr>
        <p:spPr>
          <a:xfrm>
            <a:off x="3173842" y="6937102"/>
            <a:ext cx="1106488"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Discrimination in all its forms including racism, religious discrimination, disability, discrimination, sexism, homophobia, biphobia and transphobia.</a:t>
            </a:r>
          </a:p>
        </p:txBody>
      </p:sp>
      <p:sp>
        <p:nvSpPr>
          <p:cNvPr id="1144" name="TextBox 1143">
            <a:extLst>
              <a:ext uri="{FF2B5EF4-FFF2-40B4-BE49-F238E27FC236}">
                <a16:creationId xmlns:a16="http://schemas.microsoft.com/office/drawing/2014/main" id="{EA5DF850-0C39-D080-67AD-FBE2E46DE355}"/>
              </a:ext>
            </a:extLst>
          </p:cNvPr>
          <p:cNvSpPr txBox="1"/>
          <p:nvPr/>
        </p:nvSpPr>
        <p:spPr>
          <a:xfrm>
            <a:off x="5389036" y="6649082"/>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Identity &amp; Relationships</a:t>
            </a:r>
          </a:p>
        </p:txBody>
      </p:sp>
      <p:sp>
        <p:nvSpPr>
          <p:cNvPr id="1145" name="TextBox 1144">
            <a:extLst>
              <a:ext uri="{FF2B5EF4-FFF2-40B4-BE49-F238E27FC236}">
                <a16:creationId xmlns:a16="http://schemas.microsoft.com/office/drawing/2014/main" id="{08EE5BCE-EB2A-4C72-C07D-17B388BF7ED7}"/>
              </a:ext>
            </a:extLst>
          </p:cNvPr>
          <p:cNvSpPr txBox="1"/>
          <p:nvPr/>
        </p:nvSpPr>
        <p:spPr>
          <a:xfrm>
            <a:off x="5483232" y="7034401"/>
            <a:ext cx="959292"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Gender identity, sexual orientation, Healthy relationships, consent, ‘sexting’, and an introduction to contraception.</a:t>
            </a:r>
          </a:p>
        </p:txBody>
      </p:sp>
      <p:sp>
        <p:nvSpPr>
          <p:cNvPr id="1146" name="TextBox 1145">
            <a:extLst>
              <a:ext uri="{FF2B5EF4-FFF2-40B4-BE49-F238E27FC236}">
                <a16:creationId xmlns:a16="http://schemas.microsoft.com/office/drawing/2014/main" id="{749E4FE7-5B68-DAAA-80FC-F97B8DA9F3A4}"/>
              </a:ext>
            </a:extLst>
          </p:cNvPr>
          <p:cNvSpPr txBox="1"/>
          <p:nvPr/>
        </p:nvSpPr>
        <p:spPr>
          <a:xfrm>
            <a:off x="4291299" y="6748611"/>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Emotional Wellbeing</a:t>
            </a:r>
          </a:p>
        </p:txBody>
      </p:sp>
      <p:sp>
        <p:nvSpPr>
          <p:cNvPr id="1147" name="TextBox 1146">
            <a:extLst>
              <a:ext uri="{FF2B5EF4-FFF2-40B4-BE49-F238E27FC236}">
                <a16:creationId xmlns:a16="http://schemas.microsoft.com/office/drawing/2014/main" id="{00139705-716C-3DAF-2F5D-1997FC10C696}"/>
              </a:ext>
            </a:extLst>
          </p:cNvPr>
          <p:cNvSpPr txBox="1"/>
          <p:nvPr/>
        </p:nvSpPr>
        <p:spPr>
          <a:xfrm>
            <a:off x="4371930" y="7009705"/>
            <a:ext cx="985993"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Mental health and emotional wellbeing, managing emotions, digital resilience, body image and coping strategies.</a:t>
            </a:r>
          </a:p>
        </p:txBody>
      </p:sp>
      <p:sp>
        <p:nvSpPr>
          <p:cNvPr id="1148" name="TextBox 1147">
            <a:extLst>
              <a:ext uri="{FF2B5EF4-FFF2-40B4-BE49-F238E27FC236}">
                <a16:creationId xmlns:a16="http://schemas.microsoft.com/office/drawing/2014/main" id="{33134D03-DE9B-41DA-2F07-36988516E4F1}"/>
              </a:ext>
            </a:extLst>
          </p:cNvPr>
          <p:cNvSpPr txBox="1"/>
          <p:nvPr/>
        </p:nvSpPr>
        <p:spPr>
          <a:xfrm>
            <a:off x="834089" y="6735352"/>
            <a:ext cx="1201579"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Drugs and Alcohol</a:t>
            </a:r>
          </a:p>
        </p:txBody>
      </p:sp>
      <p:sp>
        <p:nvSpPr>
          <p:cNvPr id="1149" name="TextBox 1148">
            <a:extLst>
              <a:ext uri="{FF2B5EF4-FFF2-40B4-BE49-F238E27FC236}">
                <a16:creationId xmlns:a16="http://schemas.microsoft.com/office/drawing/2014/main" id="{E9EFE7D8-F2D6-AB4A-1BE6-AB3D9EB9D6A9}"/>
              </a:ext>
            </a:extLst>
          </p:cNvPr>
          <p:cNvSpPr txBox="1"/>
          <p:nvPr/>
        </p:nvSpPr>
        <p:spPr>
          <a:xfrm>
            <a:off x="1015711" y="7013719"/>
            <a:ext cx="985993"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Alcohol and drug misuse and pressures relating to drug use and the risks associated with these. </a:t>
            </a:r>
          </a:p>
          <a:p>
            <a:endParaRPr lang="en-GB" sz="700" dirty="0">
              <a:latin typeface="Arial" panose="020B0604020202020204" pitchFamily="34" charset="0"/>
              <a:cs typeface="Arial" panose="020B0604020202020204" pitchFamily="34" charset="0"/>
            </a:endParaRPr>
          </a:p>
        </p:txBody>
      </p:sp>
      <p:pic>
        <p:nvPicPr>
          <p:cNvPr id="1154" name="Picture 42" descr="family icon">
            <a:extLst>
              <a:ext uri="{FF2B5EF4-FFF2-40B4-BE49-F238E27FC236}">
                <a16:creationId xmlns:a16="http://schemas.microsoft.com/office/drawing/2014/main" id="{7DFDE5CF-5FCF-F277-DEBA-6CDBDCB8FB9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368" y="5723043"/>
            <a:ext cx="723594" cy="723594"/>
          </a:xfrm>
          <a:prstGeom prst="rect">
            <a:avLst/>
          </a:prstGeom>
          <a:noFill/>
          <a:extLst>
            <a:ext uri="{909E8E84-426E-40DD-AFC4-6F175D3DCCD1}">
              <a14:hiddenFill xmlns:a14="http://schemas.microsoft.com/office/drawing/2010/main">
                <a:solidFill>
                  <a:srgbClr val="FFFFFF"/>
                </a:solidFill>
              </a14:hiddenFill>
            </a:ext>
          </a:extLst>
        </p:spPr>
      </p:pic>
      <p:pic>
        <p:nvPicPr>
          <p:cNvPr id="1158" name="Picture 50" descr="magic icon">
            <a:extLst>
              <a:ext uri="{FF2B5EF4-FFF2-40B4-BE49-F238E27FC236}">
                <a16:creationId xmlns:a16="http://schemas.microsoft.com/office/drawing/2014/main" id="{0C5ECEA0-02E0-1512-DBF8-A0AB5E07F87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11902" y="7498934"/>
            <a:ext cx="492947" cy="492947"/>
          </a:xfrm>
          <a:prstGeom prst="rect">
            <a:avLst/>
          </a:prstGeom>
          <a:noFill/>
          <a:extLst>
            <a:ext uri="{909E8E84-426E-40DD-AFC4-6F175D3DCCD1}">
              <a14:hiddenFill xmlns:a14="http://schemas.microsoft.com/office/drawing/2010/main">
                <a:solidFill>
                  <a:srgbClr val="FFFFFF"/>
                </a:solidFill>
              </a14:hiddenFill>
            </a:ext>
          </a:extLst>
        </p:spPr>
      </p:pic>
      <p:sp>
        <p:nvSpPr>
          <p:cNvPr id="1165" name="TextBox 1164">
            <a:extLst>
              <a:ext uri="{FF2B5EF4-FFF2-40B4-BE49-F238E27FC236}">
                <a16:creationId xmlns:a16="http://schemas.microsoft.com/office/drawing/2014/main" id="{8F1A82E9-107D-617B-D70B-6778DF2E43F5}"/>
              </a:ext>
            </a:extLst>
          </p:cNvPr>
          <p:cNvSpPr txBox="1"/>
          <p:nvPr/>
        </p:nvSpPr>
        <p:spPr>
          <a:xfrm>
            <a:off x="3299939" y="5085298"/>
            <a:ext cx="147325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Peer influence, substance use and gangs</a:t>
            </a:r>
          </a:p>
        </p:txBody>
      </p:sp>
      <p:sp>
        <p:nvSpPr>
          <p:cNvPr id="1166" name="TextBox 1165">
            <a:extLst>
              <a:ext uri="{FF2B5EF4-FFF2-40B4-BE49-F238E27FC236}">
                <a16:creationId xmlns:a16="http://schemas.microsoft.com/office/drawing/2014/main" id="{808E7984-71D2-27BD-677C-E82B2B7A1C28}"/>
              </a:ext>
            </a:extLst>
          </p:cNvPr>
          <p:cNvSpPr txBox="1"/>
          <p:nvPr/>
        </p:nvSpPr>
        <p:spPr>
          <a:xfrm>
            <a:off x="3338568" y="5331001"/>
            <a:ext cx="1374135"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Healthy and unhealthy friendships, peer influence, risk management, knife crime and the law, assertiveness, substance misuse and gang exploitation.</a:t>
            </a:r>
          </a:p>
        </p:txBody>
      </p:sp>
      <p:sp>
        <p:nvSpPr>
          <p:cNvPr id="1172" name="TextBox 1171">
            <a:extLst>
              <a:ext uri="{FF2B5EF4-FFF2-40B4-BE49-F238E27FC236}">
                <a16:creationId xmlns:a16="http://schemas.microsoft.com/office/drawing/2014/main" id="{4F366724-15D6-0223-F730-268BB986AE78}"/>
              </a:ext>
            </a:extLst>
          </p:cNvPr>
          <p:cNvSpPr txBox="1"/>
          <p:nvPr/>
        </p:nvSpPr>
        <p:spPr>
          <a:xfrm>
            <a:off x="2190933" y="5126286"/>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Setting Goals</a:t>
            </a:r>
          </a:p>
        </p:txBody>
      </p:sp>
      <p:sp>
        <p:nvSpPr>
          <p:cNvPr id="1173" name="TextBox 1172">
            <a:extLst>
              <a:ext uri="{FF2B5EF4-FFF2-40B4-BE49-F238E27FC236}">
                <a16:creationId xmlns:a16="http://schemas.microsoft.com/office/drawing/2014/main" id="{6372D790-BB9D-D153-E188-BECA5DD689E9}"/>
              </a:ext>
            </a:extLst>
          </p:cNvPr>
          <p:cNvSpPr txBox="1"/>
          <p:nvPr/>
        </p:nvSpPr>
        <p:spPr>
          <a:xfrm>
            <a:off x="2057021" y="5289553"/>
            <a:ext cx="1329327"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Learning strengths, transferable skills, employment and career options and goal setting as part of the GCSE options process.</a:t>
            </a:r>
          </a:p>
        </p:txBody>
      </p:sp>
      <p:sp>
        <p:nvSpPr>
          <p:cNvPr id="1174" name="TextBox 1173">
            <a:extLst>
              <a:ext uri="{FF2B5EF4-FFF2-40B4-BE49-F238E27FC236}">
                <a16:creationId xmlns:a16="http://schemas.microsoft.com/office/drawing/2014/main" id="{7CC0B88C-3B61-5534-DD17-C9D7AE1C488F}"/>
              </a:ext>
            </a:extLst>
          </p:cNvPr>
          <p:cNvSpPr txBox="1"/>
          <p:nvPr/>
        </p:nvSpPr>
        <p:spPr>
          <a:xfrm>
            <a:off x="1431456" y="3617122"/>
            <a:ext cx="1270605"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Intimate Relationships</a:t>
            </a:r>
          </a:p>
        </p:txBody>
      </p:sp>
      <p:sp>
        <p:nvSpPr>
          <p:cNvPr id="1175" name="TextBox 1174">
            <a:extLst>
              <a:ext uri="{FF2B5EF4-FFF2-40B4-BE49-F238E27FC236}">
                <a16:creationId xmlns:a16="http://schemas.microsoft.com/office/drawing/2014/main" id="{7A48D511-F993-7C1E-D893-88176EB62F59}"/>
              </a:ext>
            </a:extLst>
          </p:cNvPr>
          <p:cNvSpPr txBox="1"/>
          <p:nvPr/>
        </p:nvSpPr>
        <p:spPr>
          <a:xfrm>
            <a:off x="1444741" y="3827294"/>
            <a:ext cx="1270281"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Relationships and sex education including consent, contraception, pregnancy, the risks of STIs, and attitudes to pornography. Online safety and managing risks. </a:t>
            </a:r>
          </a:p>
        </p:txBody>
      </p:sp>
      <p:sp>
        <p:nvSpPr>
          <p:cNvPr id="1176" name="TextBox 1175">
            <a:extLst>
              <a:ext uri="{FF2B5EF4-FFF2-40B4-BE49-F238E27FC236}">
                <a16:creationId xmlns:a16="http://schemas.microsoft.com/office/drawing/2014/main" id="{1C78DADA-63B4-B19A-C697-8CE14C91A48B}"/>
              </a:ext>
            </a:extLst>
          </p:cNvPr>
          <p:cNvSpPr txBox="1"/>
          <p:nvPr/>
        </p:nvSpPr>
        <p:spPr>
          <a:xfrm>
            <a:off x="384397" y="5134652"/>
            <a:ext cx="148312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Respectful Relationships</a:t>
            </a:r>
          </a:p>
        </p:txBody>
      </p:sp>
      <p:sp>
        <p:nvSpPr>
          <p:cNvPr id="1178" name="TextBox 1177">
            <a:extLst>
              <a:ext uri="{FF2B5EF4-FFF2-40B4-BE49-F238E27FC236}">
                <a16:creationId xmlns:a16="http://schemas.microsoft.com/office/drawing/2014/main" id="{FE4CF7F9-4D39-6119-362C-4AAAF242FA89}"/>
              </a:ext>
            </a:extLst>
          </p:cNvPr>
          <p:cNvSpPr txBox="1"/>
          <p:nvPr/>
        </p:nvSpPr>
        <p:spPr>
          <a:xfrm>
            <a:off x="403312" y="3637039"/>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Healthy Lifestyle</a:t>
            </a:r>
          </a:p>
        </p:txBody>
      </p:sp>
      <p:sp>
        <p:nvSpPr>
          <p:cNvPr id="1179" name="TextBox 1178">
            <a:extLst>
              <a:ext uri="{FF2B5EF4-FFF2-40B4-BE49-F238E27FC236}">
                <a16:creationId xmlns:a16="http://schemas.microsoft.com/office/drawing/2014/main" id="{63B6DFC9-E7C3-F9BE-D0CC-0721738E032B}"/>
              </a:ext>
            </a:extLst>
          </p:cNvPr>
          <p:cNvSpPr txBox="1"/>
          <p:nvPr/>
        </p:nvSpPr>
        <p:spPr>
          <a:xfrm>
            <a:off x="371691" y="3857647"/>
            <a:ext cx="985318"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Diet, exercise, lifestyle balance and healthy choices, first aid, managing influence and prevention of disease.</a:t>
            </a:r>
          </a:p>
        </p:txBody>
      </p:sp>
      <p:sp>
        <p:nvSpPr>
          <p:cNvPr id="1180" name="TextBox 1179">
            <a:extLst>
              <a:ext uri="{FF2B5EF4-FFF2-40B4-BE49-F238E27FC236}">
                <a16:creationId xmlns:a16="http://schemas.microsoft.com/office/drawing/2014/main" id="{D28B31E6-BDE1-15D9-AA21-60B32711DE96}"/>
              </a:ext>
            </a:extLst>
          </p:cNvPr>
          <p:cNvSpPr txBox="1"/>
          <p:nvPr/>
        </p:nvSpPr>
        <p:spPr>
          <a:xfrm>
            <a:off x="2647223" y="3579977"/>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Employability Skills</a:t>
            </a:r>
          </a:p>
        </p:txBody>
      </p:sp>
      <p:sp>
        <p:nvSpPr>
          <p:cNvPr id="1181" name="TextBox 1180">
            <a:extLst>
              <a:ext uri="{FF2B5EF4-FFF2-40B4-BE49-F238E27FC236}">
                <a16:creationId xmlns:a16="http://schemas.microsoft.com/office/drawing/2014/main" id="{381CBDCC-D688-5B84-9D32-9D3C7A0F4AAE}"/>
              </a:ext>
            </a:extLst>
          </p:cNvPr>
          <p:cNvSpPr txBox="1"/>
          <p:nvPr/>
        </p:nvSpPr>
        <p:spPr>
          <a:xfrm>
            <a:off x="2728252" y="3875069"/>
            <a:ext cx="861406"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Employability and online presence. Employment law and protected characteristics.</a:t>
            </a:r>
          </a:p>
        </p:txBody>
      </p:sp>
      <p:sp>
        <p:nvSpPr>
          <p:cNvPr id="1182" name="TextBox 1181">
            <a:extLst>
              <a:ext uri="{FF2B5EF4-FFF2-40B4-BE49-F238E27FC236}">
                <a16:creationId xmlns:a16="http://schemas.microsoft.com/office/drawing/2014/main" id="{68DCE0A2-0794-BBBB-C3DF-EF594C226D38}"/>
              </a:ext>
            </a:extLst>
          </p:cNvPr>
          <p:cNvSpPr txBox="1"/>
          <p:nvPr/>
        </p:nvSpPr>
        <p:spPr>
          <a:xfrm>
            <a:off x="4184396" y="3608271"/>
            <a:ext cx="1116735"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Mental Health</a:t>
            </a:r>
          </a:p>
        </p:txBody>
      </p:sp>
      <p:sp>
        <p:nvSpPr>
          <p:cNvPr id="1183" name="TextBox 1182">
            <a:extLst>
              <a:ext uri="{FF2B5EF4-FFF2-40B4-BE49-F238E27FC236}">
                <a16:creationId xmlns:a16="http://schemas.microsoft.com/office/drawing/2014/main" id="{6FAAA85B-B93D-F490-DAAD-73AC5DF5633B}"/>
              </a:ext>
            </a:extLst>
          </p:cNvPr>
          <p:cNvSpPr txBox="1"/>
          <p:nvPr/>
        </p:nvSpPr>
        <p:spPr>
          <a:xfrm>
            <a:off x="4028139" y="3730564"/>
            <a:ext cx="1360897" cy="1169551"/>
          </a:xfrm>
          <a:prstGeom prst="rect">
            <a:avLst/>
          </a:prstGeom>
          <a:noFill/>
          <a:ln>
            <a:noFill/>
          </a:ln>
          <a:effectLst>
            <a:glow rad="38100">
              <a:schemeClr val="bg1"/>
            </a:glow>
            <a:softEdge rad="127000"/>
          </a:effectLst>
        </p:spPr>
        <p:txBody>
          <a:bodyPr wrap="square" rtlCol="0">
            <a:spAutoFit/>
          </a:bodyPr>
          <a:lstStyle/>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a:p>
            <a:r>
              <a:rPr lang="en-GB" sz="700" dirty="0">
                <a:latin typeface="Arial" panose="020B0604020202020204" pitchFamily="34" charset="0"/>
                <a:cs typeface="Arial" panose="020B0604020202020204" pitchFamily="34" charset="0"/>
              </a:rPr>
              <a:t>Changes in adolescents, reframe negative thinking, promote Mental health and emotional wellbeing, mental ill health and how to access support, stigma and the media, safeguarding health, including during periods of transition or change</a:t>
            </a:r>
          </a:p>
        </p:txBody>
      </p:sp>
      <p:sp>
        <p:nvSpPr>
          <p:cNvPr id="1184" name="TextBox 1183">
            <a:extLst>
              <a:ext uri="{FF2B5EF4-FFF2-40B4-BE49-F238E27FC236}">
                <a16:creationId xmlns:a16="http://schemas.microsoft.com/office/drawing/2014/main" id="{16707BED-F24F-D87A-7821-1C708FEF1804}"/>
              </a:ext>
            </a:extLst>
          </p:cNvPr>
          <p:cNvSpPr txBox="1"/>
          <p:nvPr/>
        </p:nvSpPr>
        <p:spPr>
          <a:xfrm>
            <a:off x="5364950" y="3645695"/>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Work Experience </a:t>
            </a:r>
          </a:p>
        </p:txBody>
      </p:sp>
      <p:sp>
        <p:nvSpPr>
          <p:cNvPr id="1185" name="TextBox 1184">
            <a:extLst>
              <a:ext uri="{FF2B5EF4-FFF2-40B4-BE49-F238E27FC236}">
                <a16:creationId xmlns:a16="http://schemas.microsoft.com/office/drawing/2014/main" id="{3E174C58-7E10-A78E-13B8-C79C7355268F}"/>
              </a:ext>
            </a:extLst>
          </p:cNvPr>
          <p:cNvSpPr txBox="1"/>
          <p:nvPr/>
        </p:nvSpPr>
        <p:spPr>
          <a:xfrm>
            <a:off x="5439356" y="3777200"/>
            <a:ext cx="1170765"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Preparation for work experience and readiness, overcoming challenges and adversity in the workplace, responsibility in the workplace, health and safety, positive personal presence online.</a:t>
            </a:r>
          </a:p>
        </p:txBody>
      </p:sp>
      <p:sp>
        <p:nvSpPr>
          <p:cNvPr id="1186" name="TextBox 1185">
            <a:extLst>
              <a:ext uri="{FF2B5EF4-FFF2-40B4-BE49-F238E27FC236}">
                <a16:creationId xmlns:a16="http://schemas.microsoft.com/office/drawing/2014/main" id="{45F61C0D-8848-FEB9-BA61-B65CF8AFC493}"/>
              </a:ext>
            </a:extLst>
          </p:cNvPr>
          <p:cNvSpPr txBox="1"/>
          <p:nvPr/>
        </p:nvSpPr>
        <p:spPr>
          <a:xfrm>
            <a:off x="4327598" y="2067545"/>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Exploring Influence</a:t>
            </a:r>
          </a:p>
        </p:txBody>
      </p:sp>
      <p:sp>
        <p:nvSpPr>
          <p:cNvPr id="1187" name="TextBox 1186">
            <a:extLst>
              <a:ext uri="{FF2B5EF4-FFF2-40B4-BE49-F238E27FC236}">
                <a16:creationId xmlns:a16="http://schemas.microsoft.com/office/drawing/2014/main" id="{E823EB5B-A34C-EC33-503C-5CFF4340FD9B}"/>
              </a:ext>
            </a:extLst>
          </p:cNvPr>
          <p:cNvSpPr txBox="1"/>
          <p:nvPr/>
        </p:nvSpPr>
        <p:spPr>
          <a:xfrm>
            <a:off x="4329956" y="2233072"/>
            <a:ext cx="1133092" cy="1169551"/>
          </a:xfrm>
          <a:prstGeom prst="rect">
            <a:avLst/>
          </a:prstGeom>
          <a:noFill/>
          <a:ln>
            <a:noFill/>
          </a:ln>
          <a:effectLst>
            <a:glow rad="38100">
              <a:schemeClr val="bg1"/>
            </a:glow>
            <a:softEdge rad="127000"/>
          </a:effectLst>
        </p:spPr>
        <p:txBody>
          <a:bodyPr wrap="square" rtlCol="0">
            <a:spAutoFit/>
          </a:bodyPr>
          <a:lstStyle/>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a:p>
            <a:r>
              <a:rPr lang="en-GB" sz="700" dirty="0">
                <a:latin typeface="Arial" panose="020B0604020202020204" pitchFamily="34" charset="0"/>
                <a:cs typeface="Arial" panose="020B0604020202020204" pitchFamily="34" charset="0"/>
              </a:rPr>
              <a:t>The influence and impact of drugs, gangs, positive and negative role models and the media. The impact of drugs and alcohol and keeping self and others safe (including exit strategies). </a:t>
            </a:r>
          </a:p>
        </p:txBody>
      </p:sp>
      <p:sp>
        <p:nvSpPr>
          <p:cNvPr id="1188" name="TextBox 1187">
            <a:extLst>
              <a:ext uri="{FF2B5EF4-FFF2-40B4-BE49-F238E27FC236}">
                <a16:creationId xmlns:a16="http://schemas.microsoft.com/office/drawing/2014/main" id="{E2A22185-E694-EC8A-E7DB-6F4BC88256DF}"/>
              </a:ext>
            </a:extLst>
          </p:cNvPr>
          <p:cNvSpPr txBox="1"/>
          <p:nvPr/>
        </p:nvSpPr>
        <p:spPr>
          <a:xfrm>
            <a:off x="5431062" y="2047206"/>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Healthy Relationships</a:t>
            </a:r>
          </a:p>
        </p:txBody>
      </p:sp>
      <p:sp>
        <p:nvSpPr>
          <p:cNvPr id="1189" name="TextBox 1188">
            <a:extLst>
              <a:ext uri="{FF2B5EF4-FFF2-40B4-BE49-F238E27FC236}">
                <a16:creationId xmlns:a16="http://schemas.microsoft.com/office/drawing/2014/main" id="{8FC8C035-9DFE-64AE-E0E5-39E268422CBD}"/>
              </a:ext>
            </a:extLst>
          </p:cNvPr>
          <p:cNvSpPr txBox="1"/>
          <p:nvPr/>
        </p:nvSpPr>
        <p:spPr>
          <a:xfrm>
            <a:off x="5388629" y="2296933"/>
            <a:ext cx="1249953" cy="1384995"/>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Expectations,  challenges, forming relationships, the media and pornography. Ethical and legal implications linked to consent including manipulation, coercion and capacity to consent. Reporting and responding to coercion, victim blaming and asexuality, abstinence &amp; celibacy. </a:t>
            </a:r>
          </a:p>
        </p:txBody>
      </p:sp>
      <p:sp>
        <p:nvSpPr>
          <p:cNvPr id="1190" name="TextBox 1189">
            <a:extLst>
              <a:ext uri="{FF2B5EF4-FFF2-40B4-BE49-F238E27FC236}">
                <a16:creationId xmlns:a16="http://schemas.microsoft.com/office/drawing/2014/main" id="{8859E672-3956-C6DB-E259-6EE42CE91CF3}"/>
              </a:ext>
            </a:extLst>
          </p:cNvPr>
          <p:cNvSpPr txBox="1"/>
          <p:nvPr/>
        </p:nvSpPr>
        <p:spPr>
          <a:xfrm>
            <a:off x="3149375" y="2040117"/>
            <a:ext cx="1212915" cy="461665"/>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Addressing Extremism and Radicalisation</a:t>
            </a:r>
          </a:p>
        </p:txBody>
      </p:sp>
      <p:sp>
        <p:nvSpPr>
          <p:cNvPr id="1191" name="TextBox 1190">
            <a:extLst>
              <a:ext uri="{FF2B5EF4-FFF2-40B4-BE49-F238E27FC236}">
                <a16:creationId xmlns:a16="http://schemas.microsoft.com/office/drawing/2014/main" id="{643B1FF3-F6DD-565A-E908-55E05D609FED}"/>
              </a:ext>
            </a:extLst>
          </p:cNvPr>
          <p:cNvSpPr txBox="1"/>
          <p:nvPr/>
        </p:nvSpPr>
        <p:spPr>
          <a:xfrm>
            <a:off x="3277171" y="2434266"/>
            <a:ext cx="1190461" cy="954107"/>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Communities, Equalities Act, managing beliefs, opinions and misleading information, challenge discrimination, diversity and values, belonging . Challenging extremism and radicalisation.</a:t>
            </a:r>
          </a:p>
        </p:txBody>
      </p:sp>
      <p:sp>
        <p:nvSpPr>
          <p:cNvPr id="1192" name="TextBox 1191">
            <a:extLst>
              <a:ext uri="{FF2B5EF4-FFF2-40B4-BE49-F238E27FC236}">
                <a16:creationId xmlns:a16="http://schemas.microsoft.com/office/drawing/2014/main" id="{13C88D73-1C25-D5FD-11AC-7D0CEA651739}"/>
              </a:ext>
            </a:extLst>
          </p:cNvPr>
          <p:cNvSpPr txBox="1"/>
          <p:nvPr/>
        </p:nvSpPr>
        <p:spPr>
          <a:xfrm>
            <a:off x="2273957" y="2087804"/>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Financial Decision Making</a:t>
            </a:r>
          </a:p>
        </p:txBody>
      </p:sp>
      <p:sp>
        <p:nvSpPr>
          <p:cNvPr id="1193" name="TextBox 1192">
            <a:extLst>
              <a:ext uri="{FF2B5EF4-FFF2-40B4-BE49-F238E27FC236}">
                <a16:creationId xmlns:a16="http://schemas.microsoft.com/office/drawing/2014/main" id="{6D82EEB2-8B7E-0B13-4F03-52F89CCED6A1}"/>
              </a:ext>
            </a:extLst>
          </p:cNvPr>
          <p:cNvSpPr txBox="1"/>
          <p:nvPr/>
        </p:nvSpPr>
        <p:spPr>
          <a:xfrm>
            <a:off x="2234520" y="2371287"/>
            <a:ext cx="1018281"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The impact of financial decisions, budgeting and debt, gambling (including online) and the impact of advertising on financial choices, cybercrime and fraud. </a:t>
            </a:r>
          </a:p>
        </p:txBody>
      </p:sp>
      <p:sp>
        <p:nvSpPr>
          <p:cNvPr id="1196" name="TextBox 1195">
            <a:extLst>
              <a:ext uri="{FF2B5EF4-FFF2-40B4-BE49-F238E27FC236}">
                <a16:creationId xmlns:a16="http://schemas.microsoft.com/office/drawing/2014/main" id="{472062EC-1E75-6520-B6F9-895D90494EBC}"/>
              </a:ext>
            </a:extLst>
          </p:cNvPr>
          <p:cNvSpPr txBox="1"/>
          <p:nvPr/>
        </p:nvSpPr>
        <p:spPr>
          <a:xfrm>
            <a:off x="269570" y="426253"/>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Next Steps</a:t>
            </a:r>
          </a:p>
        </p:txBody>
      </p:sp>
      <p:sp>
        <p:nvSpPr>
          <p:cNvPr id="1197" name="TextBox 1196">
            <a:extLst>
              <a:ext uri="{FF2B5EF4-FFF2-40B4-BE49-F238E27FC236}">
                <a16:creationId xmlns:a16="http://schemas.microsoft.com/office/drawing/2014/main" id="{7217E3ED-E923-398E-D273-60D194B8845D}"/>
              </a:ext>
            </a:extLst>
          </p:cNvPr>
          <p:cNvSpPr txBox="1"/>
          <p:nvPr/>
        </p:nvSpPr>
        <p:spPr>
          <a:xfrm>
            <a:off x="356952" y="616733"/>
            <a:ext cx="1023473" cy="149271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Application processes, and skills for further education, setting SMART targets, revision techniques and strategies , post 16 options, CV, personal statement and interview technique, employment and career progression.</a:t>
            </a:r>
          </a:p>
        </p:txBody>
      </p:sp>
      <p:sp>
        <p:nvSpPr>
          <p:cNvPr id="1198" name="TextBox 1197">
            <a:extLst>
              <a:ext uri="{FF2B5EF4-FFF2-40B4-BE49-F238E27FC236}">
                <a16:creationId xmlns:a16="http://schemas.microsoft.com/office/drawing/2014/main" id="{EB0CFC40-C9FB-38B5-D86A-26E4CF0E549C}"/>
              </a:ext>
            </a:extLst>
          </p:cNvPr>
          <p:cNvSpPr txBox="1"/>
          <p:nvPr/>
        </p:nvSpPr>
        <p:spPr>
          <a:xfrm>
            <a:off x="308042" y="2183242"/>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Building for the Future</a:t>
            </a:r>
          </a:p>
        </p:txBody>
      </p:sp>
      <p:sp>
        <p:nvSpPr>
          <p:cNvPr id="1199" name="TextBox 1198">
            <a:extLst>
              <a:ext uri="{FF2B5EF4-FFF2-40B4-BE49-F238E27FC236}">
                <a16:creationId xmlns:a16="http://schemas.microsoft.com/office/drawing/2014/main" id="{F8F3E2E2-DB19-600B-04D9-CBC52A14942A}"/>
              </a:ext>
            </a:extLst>
          </p:cNvPr>
          <p:cNvSpPr txBox="1"/>
          <p:nvPr/>
        </p:nvSpPr>
        <p:spPr>
          <a:xfrm>
            <a:off x="343972" y="2477658"/>
            <a:ext cx="1415076" cy="954107"/>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Self-efficacy, stress management, stereotyping, self-efficacy and self-concept, effects of stress, stress management, resilience and perseverance, online safety, managing work life balance and future opportunities.</a:t>
            </a:r>
          </a:p>
        </p:txBody>
      </p:sp>
      <p:sp>
        <p:nvSpPr>
          <p:cNvPr id="1200" name="TextBox 1199">
            <a:extLst>
              <a:ext uri="{FF2B5EF4-FFF2-40B4-BE49-F238E27FC236}">
                <a16:creationId xmlns:a16="http://schemas.microsoft.com/office/drawing/2014/main" id="{D94F6DDD-2AC6-433D-59E4-CB82E4B3452C}"/>
              </a:ext>
            </a:extLst>
          </p:cNvPr>
          <p:cNvSpPr txBox="1"/>
          <p:nvPr/>
        </p:nvSpPr>
        <p:spPr>
          <a:xfrm>
            <a:off x="1607305" y="431923"/>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Communication in Relationships</a:t>
            </a:r>
          </a:p>
        </p:txBody>
      </p:sp>
      <p:sp>
        <p:nvSpPr>
          <p:cNvPr id="1202" name="TextBox 1201">
            <a:extLst>
              <a:ext uri="{FF2B5EF4-FFF2-40B4-BE49-F238E27FC236}">
                <a16:creationId xmlns:a16="http://schemas.microsoft.com/office/drawing/2014/main" id="{426C15D5-E9C9-5987-94FE-F647D7CCE237}"/>
              </a:ext>
            </a:extLst>
          </p:cNvPr>
          <p:cNvSpPr txBox="1"/>
          <p:nvPr/>
        </p:nvSpPr>
        <p:spPr>
          <a:xfrm>
            <a:off x="3230794" y="412800"/>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Independence</a:t>
            </a:r>
          </a:p>
          <a:p>
            <a:pPr algn="ctr"/>
            <a:endParaRPr lang="en-GB" sz="800" b="1" dirty="0">
              <a:latin typeface="Arial" panose="020B0604020202020204" pitchFamily="34" charset="0"/>
              <a:cs typeface="Arial" panose="020B0604020202020204" pitchFamily="34" charset="0"/>
            </a:endParaRPr>
          </a:p>
        </p:txBody>
      </p:sp>
      <p:sp>
        <p:nvSpPr>
          <p:cNvPr id="1203" name="TextBox 1202">
            <a:extLst>
              <a:ext uri="{FF2B5EF4-FFF2-40B4-BE49-F238E27FC236}">
                <a16:creationId xmlns:a16="http://schemas.microsoft.com/office/drawing/2014/main" id="{81730D1D-6E28-D9E0-F00C-BF6579ACE20A}"/>
              </a:ext>
            </a:extLst>
          </p:cNvPr>
          <p:cNvSpPr txBox="1"/>
          <p:nvPr/>
        </p:nvSpPr>
        <p:spPr>
          <a:xfrm>
            <a:off x="3136413" y="615732"/>
            <a:ext cx="1421854" cy="1277273"/>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Responsible health choices, emergency first aid, assessing emergency and non- emergency, lifestyle choices and health, the importance of screening, vaccinations and immunisations, how to register at health services, managing body image, donations in blood, organ and cells and safety in independent contexts.</a:t>
            </a:r>
          </a:p>
        </p:txBody>
      </p:sp>
      <p:sp>
        <p:nvSpPr>
          <p:cNvPr id="1204" name="TextBox 1203">
            <a:extLst>
              <a:ext uri="{FF2B5EF4-FFF2-40B4-BE49-F238E27FC236}">
                <a16:creationId xmlns:a16="http://schemas.microsoft.com/office/drawing/2014/main" id="{A5D08AF5-BCBB-EDBB-A85D-1A55CB7ADFB5}"/>
              </a:ext>
            </a:extLst>
          </p:cNvPr>
          <p:cNvSpPr txBox="1"/>
          <p:nvPr/>
        </p:nvSpPr>
        <p:spPr>
          <a:xfrm>
            <a:off x="4445175" y="459068"/>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Families</a:t>
            </a:r>
          </a:p>
        </p:txBody>
      </p:sp>
      <p:sp>
        <p:nvSpPr>
          <p:cNvPr id="1213" name="TextBox 1212">
            <a:extLst>
              <a:ext uri="{FF2B5EF4-FFF2-40B4-BE49-F238E27FC236}">
                <a16:creationId xmlns:a16="http://schemas.microsoft.com/office/drawing/2014/main" id="{4138152E-7CEF-7981-1019-3838491A90FF}"/>
              </a:ext>
            </a:extLst>
          </p:cNvPr>
          <p:cNvSpPr txBox="1"/>
          <p:nvPr/>
        </p:nvSpPr>
        <p:spPr>
          <a:xfrm>
            <a:off x="1594906" y="732946"/>
            <a:ext cx="1485087" cy="1169551"/>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Personal values, gender identity, sexual orientation, assertive communication (including in relation to contraception, consent and sexual health), unwanted online attention, sexual harassment, stalking, abuse relationships, unhealthy relationships, relationship challenges and abuse.</a:t>
            </a:r>
          </a:p>
        </p:txBody>
      </p:sp>
      <p:pic>
        <p:nvPicPr>
          <p:cNvPr id="1222" name="Picture 84" descr="time icon">
            <a:extLst>
              <a:ext uri="{FF2B5EF4-FFF2-40B4-BE49-F238E27FC236}">
                <a16:creationId xmlns:a16="http://schemas.microsoft.com/office/drawing/2014/main" id="{69BAB1C7-6067-4F86-45DD-D57E65E760F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1308922">
            <a:off x="3023112" y="4991816"/>
            <a:ext cx="363361" cy="36336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8" descr="Love Hug Icons - Free SVG &amp; PNG Love Hug Images - Noun Project">
            <a:extLst>
              <a:ext uri="{FF2B5EF4-FFF2-40B4-BE49-F238E27FC236}">
                <a16:creationId xmlns:a16="http://schemas.microsoft.com/office/drawing/2014/main" id="{CAE959C7-DF24-C6E1-9426-4CAD14A9372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69397" y="1935498"/>
            <a:ext cx="383373" cy="38337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Romeo And Juliet Icons - Free SVG &amp; PNG Romeo And Juliet Images - Noun  Project">
            <a:extLst>
              <a:ext uri="{FF2B5EF4-FFF2-40B4-BE49-F238E27FC236}">
                <a16:creationId xmlns:a16="http://schemas.microsoft.com/office/drawing/2014/main" id="{37050CCC-A065-2E53-7B3B-A86D35E0B0F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4648" y="7698547"/>
            <a:ext cx="664247" cy="66424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BC528D6-4E02-36CE-A296-C35711336499}"/>
              </a:ext>
            </a:extLst>
          </p:cNvPr>
          <p:cNvSpPr txBox="1"/>
          <p:nvPr/>
        </p:nvSpPr>
        <p:spPr>
          <a:xfrm>
            <a:off x="578843" y="5319353"/>
            <a:ext cx="1329327" cy="630942"/>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Families and parenting, healthy relationships, conflict resolution, relationship, family changes and support services.</a:t>
            </a:r>
          </a:p>
        </p:txBody>
      </p:sp>
      <p:pic>
        <p:nvPicPr>
          <p:cNvPr id="1038" name="Picture 46" descr="Related image">
            <a:extLst>
              <a:ext uri="{FF2B5EF4-FFF2-40B4-BE49-F238E27FC236}">
                <a16:creationId xmlns:a16="http://schemas.microsoft.com/office/drawing/2014/main" id="{B19F4AC3-395C-4E60-BC2C-9A9AEB3D53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4596" y="3375165"/>
            <a:ext cx="1090367"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TextBox 54">
            <a:extLst>
              <a:ext uri="{FF2B5EF4-FFF2-40B4-BE49-F238E27FC236}">
                <a16:creationId xmlns:a16="http://schemas.microsoft.com/office/drawing/2014/main" id="{743CFF66-6214-6472-C868-F8156B6866D5}"/>
              </a:ext>
            </a:extLst>
          </p:cNvPr>
          <p:cNvSpPr txBox="1">
            <a:spLocks noChangeArrowheads="1"/>
          </p:cNvSpPr>
          <p:nvPr/>
        </p:nvSpPr>
        <p:spPr bwMode="auto">
          <a:xfrm>
            <a:off x="3513250" y="3496529"/>
            <a:ext cx="13134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10</a:t>
            </a:r>
          </a:p>
        </p:txBody>
      </p:sp>
      <p:grpSp>
        <p:nvGrpSpPr>
          <p:cNvPr id="57" name="Group 56">
            <a:extLst>
              <a:ext uri="{FF2B5EF4-FFF2-40B4-BE49-F238E27FC236}">
                <a16:creationId xmlns:a16="http://schemas.microsoft.com/office/drawing/2014/main" id="{9A5A2A75-742E-C51E-F0BD-E7168316BED1}"/>
              </a:ext>
            </a:extLst>
          </p:cNvPr>
          <p:cNvGrpSpPr/>
          <p:nvPr/>
        </p:nvGrpSpPr>
        <p:grpSpPr>
          <a:xfrm>
            <a:off x="1368297" y="1905266"/>
            <a:ext cx="1160265" cy="1104900"/>
            <a:chOff x="1392126" y="1910968"/>
            <a:chExt cx="1160265" cy="1104900"/>
          </a:xfrm>
        </p:grpSpPr>
        <p:pic>
          <p:nvPicPr>
            <p:cNvPr id="1040" name="Picture 46" descr="Related image">
              <a:extLst>
                <a:ext uri="{FF2B5EF4-FFF2-40B4-BE49-F238E27FC236}">
                  <a16:creationId xmlns:a16="http://schemas.microsoft.com/office/drawing/2014/main" id="{2FB33A36-7CEA-1831-1010-B938E8F385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2126" y="1910968"/>
              <a:ext cx="116026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1" name="TextBox 54">
              <a:extLst>
                <a:ext uri="{FF2B5EF4-FFF2-40B4-BE49-F238E27FC236}">
                  <a16:creationId xmlns:a16="http://schemas.microsoft.com/office/drawing/2014/main" id="{4D94433B-E0CB-52E6-4C55-90A6CBE8F341}"/>
                </a:ext>
              </a:extLst>
            </p:cNvPr>
            <p:cNvSpPr txBox="1">
              <a:spLocks noChangeArrowheads="1"/>
            </p:cNvSpPr>
            <p:nvPr/>
          </p:nvSpPr>
          <p:spPr bwMode="auto">
            <a:xfrm>
              <a:off x="1435347" y="2383251"/>
              <a:ext cx="921989" cy="3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11</a:t>
              </a:r>
            </a:p>
          </p:txBody>
        </p:sp>
      </p:grpSp>
      <p:sp>
        <p:nvSpPr>
          <p:cNvPr id="17" name="TextBox 16">
            <a:extLst>
              <a:ext uri="{FF2B5EF4-FFF2-40B4-BE49-F238E27FC236}">
                <a16:creationId xmlns:a16="http://schemas.microsoft.com/office/drawing/2014/main" id="{44BCE5B4-09E5-8BD9-E8A6-5CE179D21159}"/>
              </a:ext>
            </a:extLst>
          </p:cNvPr>
          <p:cNvSpPr txBox="1"/>
          <p:nvPr/>
        </p:nvSpPr>
        <p:spPr>
          <a:xfrm>
            <a:off x="4629220" y="673115"/>
            <a:ext cx="985993" cy="1277273"/>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Different families and parental responsibilities, fertility, managing change and loss pregnancy, marriage and forced marriage and changing relationships</a:t>
            </a:r>
          </a:p>
          <a:p>
            <a:endParaRPr lang="en-GB" sz="700" dirty="0">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6D7B97C7-9742-00BB-0887-393A71270D86}"/>
              </a:ext>
            </a:extLst>
          </p:cNvPr>
          <p:cNvPicPr>
            <a:picLocks noChangeAspect="1"/>
          </p:cNvPicPr>
          <p:nvPr/>
        </p:nvPicPr>
        <p:blipFill>
          <a:blip r:embed="rId9">
            <a:alphaModFix/>
            <a:extLst>
              <a:ext uri="{BEBA8EAE-BF5A-486C-A8C5-ECC9F3942E4B}">
                <a14:imgProps xmlns:a14="http://schemas.microsoft.com/office/drawing/2010/main">
                  <a14:imgLayer r:embed="rId10">
                    <a14:imgEffect>
                      <a14:backgroundRemoval t="9665" b="95539" l="9626" r="94118">
                        <a14:foregroundMark x1="55080" y1="12639" x2="55080" y2="12639"/>
                        <a14:foregroundMark x1="77005" y1="18959" x2="94118" y2="95539"/>
                        <a14:foregroundMark x1="40107" y1="27881" x2="56684" y2="92937"/>
                        <a14:foregroundMark x1="59358" y1="32714" x2="76471" y2="17100"/>
                      </a14:backgroundRemoval>
                    </a14:imgEffect>
                  </a14:imgLayer>
                </a14:imgProps>
              </a:ext>
            </a:extLst>
          </a:blip>
          <a:stretch>
            <a:fillRect/>
          </a:stretch>
        </p:blipFill>
        <p:spPr>
          <a:xfrm rot="1161300">
            <a:off x="231181" y="342302"/>
            <a:ext cx="220422" cy="317078"/>
          </a:xfrm>
          <a:prstGeom prst="rect">
            <a:avLst/>
          </a:prstGeom>
        </p:spPr>
      </p:pic>
      <p:pic>
        <p:nvPicPr>
          <p:cNvPr id="27" name="Picture 26">
            <a:extLst>
              <a:ext uri="{FF2B5EF4-FFF2-40B4-BE49-F238E27FC236}">
                <a16:creationId xmlns:a16="http://schemas.microsoft.com/office/drawing/2014/main" id="{5AF96BF6-6A4D-D6CA-1F2D-C393F35A6071}"/>
              </a:ext>
            </a:extLst>
          </p:cNvPr>
          <p:cNvPicPr>
            <a:picLocks noChangeAspect="1"/>
          </p:cNvPicPr>
          <p:nvPr/>
        </p:nvPicPr>
        <p:blipFill>
          <a:blip r:embed="rId11" cstate="hqprint">
            <a:extLst>
              <a:ext uri="{BEBA8EAE-BF5A-486C-A8C5-ECC9F3942E4B}">
                <a14:imgProps xmlns:a14="http://schemas.microsoft.com/office/drawing/2010/main">
                  <a14:imgLayer r:embed="rId12">
                    <a14:imgEffect>
                      <a14:backgroundRemoval t="9211" b="89474" l="5263" r="92763">
                        <a14:foregroundMark x1="37500" y1="25000" x2="36842" y2="29605"/>
                        <a14:foregroundMark x1="52273" y1="11795" x2="53049" y2="12405"/>
                        <a14:foregroundMark x1="67763" y1="19079" x2="67553" y2="18974"/>
                        <a14:foregroundMark x1="21711" y1="44079" x2="21711" y2="43078"/>
                        <a14:foregroundMark x1="19079" y1="65789" x2="19079" y2="65789"/>
                        <a14:foregroundMark x1="87500" y1="46711" x2="88816" y2="48684"/>
                        <a14:foregroundMark x1="92763" y1="43985" x2="92763" y2="45817"/>
                        <a14:foregroundMark x1="92763" y1="40132" x2="92763" y2="43327"/>
                        <a14:backgroundMark x1="4605" y1="44079" x2="5263" y2="42105"/>
                        <a14:backgroundMark x1="25000" y1="38158" x2="21053" y2="39474"/>
                        <a14:backgroundMark x1="23684" y1="41447" x2="19737" y2="38816"/>
                        <a14:backgroundMark x1="7237" y1="43421" x2="3947" y2="46053"/>
                        <a14:backgroundMark x1="49342" y1="9211" x2="53289" y2="10526"/>
                        <a14:backgroundMark x1="57237" y1="13158" x2="55921" y2="20395"/>
                        <a14:backgroundMark x1="93421" y1="47368" x2="92763" y2="46711"/>
                        <a14:backgroundMark x1="93421" y1="46053" x2="93421" y2="45395"/>
                        <a14:backgroundMark x1="92763" y1="39474" x2="92763" y2="39474"/>
                        <a14:backgroundMark x1="53947" y1="11184" x2="53947" y2="11184"/>
                      </a14:backgroundRemoval>
                    </a14:imgEffect>
                  </a14:imgLayer>
                </a14:imgProps>
              </a:ext>
              <a:ext uri="{28A0092B-C50C-407E-A947-70E740481C1C}">
                <a14:useLocalDpi xmlns:a14="http://schemas.microsoft.com/office/drawing/2010/main"/>
              </a:ext>
            </a:extLst>
          </a:blip>
          <a:stretch>
            <a:fillRect/>
          </a:stretch>
        </p:blipFill>
        <p:spPr>
          <a:xfrm flipH="1">
            <a:off x="5564473" y="1295897"/>
            <a:ext cx="636855" cy="636855"/>
          </a:xfrm>
          <a:prstGeom prst="rect">
            <a:avLst/>
          </a:prstGeom>
        </p:spPr>
      </p:pic>
      <p:pic>
        <p:nvPicPr>
          <p:cNvPr id="24" name="Picture 23">
            <a:extLst>
              <a:ext uri="{FF2B5EF4-FFF2-40B4-BE49-F238E27FC236}">
                <a16:creationId xmlns:a16="http://schemas.microsoft.com/office/drawing/2014/main" id="{55677A19-D041-F757-AEFD-125719557CDA}"/>
              </a:ext>
            </a:extLst>
          </p:cNvPr>
          <p:cNvPicPr>
            <a:picLocks noChangeAspect="1"/>
          </p:cNvPicPr>
          <p:nvPr/>
        </p:nvPicPr>
        <p:blipFill>
          <a:blip r:embed="rId13">
            <a:extLst>
              <a:ext uri="{BEBA8EAE-BF5A-486C-A8C5-ECC9F3942E4B}">
                <a14:imgProps xmlns:a14="http://schemas.microsoft.com/office/drawing/2010/main">
                  <a14:imgLayer r:embed="rId14">
                    <a14:imgEffect>
                      <a14:backgroundRemoval t="10000" b="90000" l="10000" r="90000">
                        <a14:foregroundMark x1="48000" y1="29778" x2="48444" y2="31111"/>
                        <a14:foregroundMark x1="66442" y1="35111" x2="68889" y2="35556"/>
                        <a14:foregroundMark x1="59111" y1="33778" x2="66442" y2="35111"/>
                        <a14:foregroundMark x1="54370" y1="27556" x2="52889" y2="29778"/>
                        <a14:foregroundMark x1="54667" y1="27111" x2="54370" y2="27556"/>
                        <a14:foregroundMark x1="83111" y1="72889" x2="84444" y2="74222"/>
                        <a14:foregroundMark x1="72444" y1="62222" x2="83111" y2="72889"/>
                        <a14:foregroundMark x1="78700" y1="76889" x2="72000" y2="80000"/>
                        <a14:foregroundMark x1="81571" y1="75556" x2="79659" y2="76444"/>
                        <a14:foregroundMark x1="84444" y1="74222" x2="81571" y2="75556"/>
                        <a14:foregroundMark x1="70134" y1="74667" x2="65778" y2="62222"/>
                        <a14:foregroundMark x1="70289" y1="75111" x2="70134" y2="74667"/>
                        <a14:foregroundMark x1="72000" y1="80000" x2="70289" y2="75111"/>
                        <a14:foregroundMark x1="69399" y1="52444" x2="70222" y2="50222"/>
                        <a14:foregroundMark x1="65778" y1="62222" x2="69399" y2="52444"/>
                        <a14:foregroundMark x1="38222" y1="73333" x2="36000" y2="72000"/>
                        <a14:foregroundMark x1="47111" y1="68000" x2="47556" y2="68889"/>
                        <a14:foregroundMark x1="47556" y1="68889" x2="46667" y2="68889"/>
                        <a14:foregroundMark x1="19111" y1="60889" x2="19111" y2="61778"/>
                        <a14:foregroundMark x1="29341" y1="35556" x2="36444" y2="36000"/>
                        <a14:foregroundMark x1="22222" y1="35111" x2="29341" y2="35556"/>
                        <a14:foregroundMark x1="36000" y1="28889" x2="32889" y2="26667"/>
                        <a14:foregroundMark x1="40000" y1="24444" x2="39111" y2="20889"/>
                        <a14:foregroundMark x1="45333" y1="22667" x2="45333" y2="19556"/>
                        <a14:foregroundMark x1="53333" y1="24444" x2="53333" y2="24444"/>
                        <a14:foregroundMark x1="52444" y1="24000" x2="52444" y2="24000"/>
                        <a14:foregroundMark x1="52444" y1="24000" x2="52444" y2="24000"/>
                        <a14:foregroundMark x1="44889" y1="37333" x2="44889" y2="37333"/>
                        <a14:foregroundMark x1="44889" y1="37333" x2="44889" y2="37333"/>
                        <a14:foregroundMark x1="62222" y1="36000" x2="62222" y2="36000"/>
                        <a14:foregroundMark x1="62222" y1="36000" x2="62222" y2="36000"/>
                        <a14:backgroundMark x1="77778" y1="72889" x2="77778" y2="72889"/>
                        <a14:backgroundMark x1="77778" y1="72889" x2="77778" y2="72889"/>
                        <a14:backgroundMark x1="70667" y1="74667" x2="70667" y2="74667"/>
                        <a14:backgroundMark x1="70667" y1="75111" x2="70667" y2="75111"/>
                        <a14:backgroundMark x1="72000" y1="80889" x2="72000" y2="80889"/>
                        <a14:backgroundMark x1="72000" y1="80889" x2="72000" y2="80889"/>
                        <a14:backgroundMark x1="79556" y1="75556" x2="79556" y2="75556"/>
                        <a14:backgroundMark x1="79556" y1="75556" x2="79556" y2="75556"/>
                        <a14:backgroundMark x1="80000" y1="76444" x2="80000" y2="76889"/>
                        <a14:backgroundMark x1="80000" y1="76889" x2="80000" y2="76889"/>
                        <a14:backgroundMark x1="69333" y1="52444" x2="69333" y2="52444"/>
                        <a14:backgroundMark x1="69333" y1="52444" x2="69333" y2="52444"/>
                        <a14:backgroundMark x1="61333" y1="33778" x2="61333" y2="33778"/>
                        <a14:backgroundMark x1="60889" y1="33778" x2="60889" y2="33778"/>
                        <a14:backgroundMark x1="55556" y1="27556" x2="55556" y2="27556"/>
                        <a14:backgroundMark x1="55556" y1="27556" x2="55556" y2="27556"/>
                        <a14:backgroundMark x1="54222" y1="27111" x2="54222" y2="27111"/>
                        <a14:backgroundMark x1="54222" y1="26667" x2="54222" y2="26667"/>
                        <a14:backgroundMark x1="53333" y1="29778" x2="53333" y2="29778"/>
                        <a14:backgroundMark x1="53333" y1="29778" x2="53333" y2="29778"/>
                        <a14:backgroundMark x1="64444" y1="35111" x2="64444" y2="35111"/>
                        <a14:backgroundMark x1="64444" y1="35111" x2="64444" y2="35111"/>
                        <a14:backgroundMark x1="27111" y1="35556" x2="27111" y2="35556"/>
                        <a14:backgroundMark x1="27111" y1="35556" x2="27111" y2="35556"/>
                        <a14:backgroundMark x1="35111" y1="36444" x2="35111" y2="36444"/>
                        <a14:backgroundMark x1="35111" y1="36444" x2="35111" y2="36444"/>
                        <a14:backgroundMark x1="36889" y1="36000" x2="36889" y2="36000"/>
                        <a14:backgroundMark x1="36444" y1="36000" x2="36444" y2="36000"/>
                        <a14:backgroundMark x1="32444" y1="36444" x2="32444" y2="36444"/>
                        <a14:backgroundMark x1="33333" y1="36444" x2="33333" y2="36444"/>
                        <a14:backgroundMark x1="58667" y1="33333" x2="58667" y2="33333"/>
                        <a14:backgroundMark x1="59111" y1="33778" x2="59111" y2="33778"/>
                        <a14:backgroundMark x1="54667" y1="27111" x2="54667" y2="27111"/>
                      </a14:backgroundRemoval>
                    </a14:imgEffect>
                  </a14:imgLayer>
                </a14:imgProps>
              </a:ext>
            </a:extLst>
          </a:blip>
          <a:stretch>
            <a:fillRect/>
          </a:stretch>
        </p:blipFill>
        <p:spPr>
          <a:xfrm rot="20870212">
            <a:off x="4042824" y="18990"/>
            <a:ext cx="698511" cy="698511"/>
          </a:xfrm>
          <a:prstGeom prst="rect">
            <a:avLst/>
          </a:prstGeom>
        </p:spPr>
      </p:pic>
      <p:pic>
        <p:nvPicPr>
          <p:cNvPr id="19" name="Picture 18">
            <a:extLst>
              <a:ext uri="{FF2B5EF4-FFF2-40B4-BE49-F238E27FC236}">
                <a16:creationId xmlns:a16="http://schemas.microsoft.com/office/drawing/2014/main" id="{0CB5ADD3-5C19-4EEF-A9C5-2CD2A41A747B}"/>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9778" b="89778" l="9778" r="93778">
                        <a14:foregroundMark x1="14222" y1="71556" x2="16889" y2="70222"/>
                        <a14:foregroundMark x1="45692" y1="33646" x2="62667" y2="46667"/>
                        <a14:foregroundMark x1="75419" y1="60889" x2="68444" y2="71556"/>
                        <a14:foregroundMark x1="75710" y1="60444" x2="75419" y2="60889"/>
                        <a14:foregroundMark x1="76000" y1="60000" x2="75710" y2="60444"/>
                        <a14:foregroundMark x1="93778" y1="76000" x2="93778" y2="76000"/>
                        <a14:foregroundMark x1="93778" y1="76000" x2="93778" y2="76000"/>
                        <a14:backgroundMark x1="36444" y1="24889" x2="36444" y2="24889"/>
                        <a14:backgroundMark x1="36444" y1="24889" x2="36444" y2="24889"/>
                        <a14:backgroundMark x1="33778" y1="22222" x2="33778" y2="22222"/>
                        <a14:backgroundMark x1="33778" y1="22222" x2="33778" y2="22222"/>
                        <a14:backgroundMark x1="33333" y1="25778" x2="33333" y2="25778"/>
                        <a14:backgroundMark x1="33778" y1="25333" x2="33778" y2="25333"/>
                        <a14:backgroundMark x1="38667" y1="29778" x2="38667" y2="29778"/>
                        <a14:backgroundMark x1="38667" y1="29778" x2="38667" y2="29778"/>
                        <a14:backgroundMark x1="44444" y1="32000" x2="30222" y2="23556"/>
                        <a14:backgroundMark x1="43111" y1="32444" x2="46222" y2="32889"/>
                        <a14:backgroundMark x1="76444" y1="60889" x2="76444" y2="60889"/>
                        <a14:backgroundMark x1="76444" y1="60889" x2="76444" y2="60889"/>
                        <a14:backgroundMark x1="74667" y1="60889" x2="75111" y2="60889"/>
                        <a14:backgroundMark x1="75111" y1="60889" x2="75111" y2="60889"/>
                        <a14:backgroundMark x1="76444" y1="60444" x2="76444" y2="60444"/>
                        <a14:backgroundMark x1="76444" y1="60444" x2="76444" y2="60444"/>
                      </a14:backgroundRemoval>
                    </a14:imgEffect>
                  </a14:imgLayer>
                </a14:imgProps>
              </a:ext>
            </a:extLst>
          </a:blip>
          <a:stretch>
            <a:fillRect/>
          </a:stretch>
        </p:blipFill>
        <p:spPr>
          <a:xfrm>
            <a:off x="2705615" y="1559694"/>
            <a:ext cx="432424" cy="461665"/>
          </a:xfrm>
          <a:prstGeom prst="rect">
            <a:avLst/>
          </a:prstGeom>
        </p:spPr>
      </p:pic>
      <p:pic>
        <p:nvPicPr>
          <p:cNvPr id="43" name="Picture 42">
            <a:extLst>
              <a:ext uri="{FF2B5EF4-FFF2-40B4-BE49-F238E27FC236}">
                <a16:creationId xmlns:a16="http://schemas.microsoft.com/office/drawing/2014/main" id="{2192BFC2-F8BE-18AB-7D98-CFD004CDC4B2}"/>
              </a:ext>
            </a:extLst>
          </p:cNvPr>
          <p:cNvPicPr>
            <a:picLocks noChangeAspect="1"/>
          </p:cNvPicPr>
          <p:nvPr/>
        </p:nvPicPr>
        <p:blipFill>
          <a:blip r:embed="rId17"/>
          <a:stretch>
            <a:fillRect/>
          </a:stretch>
        </p:blipFill>
        <p:spPr>
          <a:xfrm>
            <a:off x="2325491" y="4546873"/>
            <a:ext cx="370599" cy="370599"/>
          </a:xfrm>
          <a:prstGeom prst="rect">
            <a:avLst/>
          </a:prstGeom>
        </p:spPr>
      </p:pic>
      <p:pic>
        <p:nvPicPr>
          <p:cNvPr id="44" name="Picture 43">
            <a:extLst>
              <a:ext uri="{FF2B5EF4-FFF2-40B4-BE49-F238E27FC236}">
                <a16:creationId xmlns:a16="http://schemas.microsoft.com/office/drawing/2014/main" id="{263A7E05-841C-ED42-32AD-436B906593B6}"/>
              </a:ext>
            </a:extLst>
          </p:cNvPr>
          <p:cNvPicPr>
            <a:picLocks noChangeAspect="1"/>
          </p:cNvPicPr>
          <p:nvPr/>
        </p:nvPicPr>
        <p:blipFill>
          <a:blip r:embed="rId18">
            <a:extLst>
              <a:ext uri="{BEBA8EAE-BF5A-486C-A8C5-ECC9F3942E4B}">
                <a14:imgProps xmlns:a14="http://schemas.microsoft.com/office/drawing/2010/main">
                  <a14:imgLayer r:embed="rId19">
                    <a14:imgEffect>
                      <a14:backgroundRemoval t="10000" b="90000" l="10000" r="90000">
                        <a14:foregroundMark x1="66667" y1="67556" x2="66667" y2="67556"/>
                      </a14:backgroundRemoval>
                    </a14:imgEffect>
                  </a14:imgLayer>
                </a14:imgProps>
              </a:ext>
            </a:extLst>
          </a:blip>
          <a:stretch>
            <a:fillRect/>
          </a:stretch>
        </p:blipFill>
        <p:spPr>
          <a:xfrm>
            <a:off x="4091230" y="1853607"/>
            <a:ext cx="444103" cy="444103"/>
          </a:xfrm>
          <a:prstGeom prst="rect">
            <a:avLst/>
          </a:prstGeom>
        </p:spPr>
      </p:pic>
      <p:pic>
        <p:nvPicPr>
          <p:cNvPr id="39" name="Picture 38">
            <a:extLst>
              <a:ext uri="{FF2B5EF4-FFF2-40B4-BE49-F238E27FC236}">
                <a16:creationId xmlns:a16="http://schemas.microsoft.com/office/drawing/2014/main" id="{C5BA0E0B-5C90-3173-AA26-8044C69BBEB5}"/>
              </a:ext>
            </a:extLst>
          </p:cNvPr>
          <p:cNvPicPr>
            <a:picLocks noChangeAspect="1"/>
          </p:cNvPicPr>
          <p:nvPr/>
        </p:nvPicPr>
        <p:blipFill>
          <a:blip r:embed="rId20">
            <a:extLst>
              <a:ext uri="{BEBA8EAE-BF5A-486C-A8C5-ECC9F3942E4B}">
                <a14:imgProps xmlns:a14="http://schemas.microsoft.com/office/drawing/2010/main">
                  <a14:imgLayer r:embed="rId21">
                    <a14:imgEffect>
                      <a14:backgroundRemoval t="10000" b="90000" l="10000" r="90000">
                        <a14:foregroundMark x1="71556" y1="60000" x2="71556" y2="60000"/>
                        <a14:foregroundMark x1="37333" y1="60444" x2="37333" y2="60444"/>
                      </a14:backgroundRemoval>
                    </a14:imgEffect>
                  </a14:imgLayer>
                </a14:imgProps>
              </a:ext>
            </a:extLst>
          </a:blip>
          <a:stretch>
            <a:fillRect/>
          </a:stretch>
        </p:blipFill>
        <p:spPr>
          <a:xfrm rot="20134383">
            <a:off x="-1026" y="3324239"/>
            <a:ext cx="592940" cy="592940"/>
          </a:xfrm>
          <a:prstGeom prst="rect">
            <a:avLst/>
          </a:prstGeom>
        </p:spPr>
      </p:pic>
      <p:cxnSp>
        <p:nvCxnSpPr>
          <p:cNvPr id="48" name="Straight Connector 47">
            <a:extLst>
              <a:ext uri="{FF2B5EF4-FFF2-40B4-BE49-F238E27FC236}">
                <a16:creationId xmlns:a16="http://schemas.microsoft.com/office/drawing/2014/main" id="{64309677-74B2-1032-7A3A-747E9D8F56ED}"/>
              </a:ext>
            </a:extLst>
          </p:cNvPr>
          <p:cNvCxnSpPr>
            <a:cxnSpLocks/>
          </p:cNvCxnSpPr>
          <p:nvPr/>
        </p:nvCxnSpPr>
        <p:spPr>
          <a:xfrm>
            <a:off x="5417394" y="3657757"/>
            <a:ext cx="101671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pic>
        <p:nvPicPr>
          <p:cNvPr id="1155" name="Picture 44" descr="family icon">
            <a:extLst>
              <a:ext uri="{FF2B5EF4-FFF2-40B4-BE49-F238E27FC236}">
                <a16:creationId xmlns:a16="http://schemas.microsoft.com/office/drawing/2014/main" id="{FD280475-5F69-C41E-FD4A-1583C915EF52}"/>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flipH="1">
            <a:off x="2992655" y="9152461"/>
            <a:ext cx="594587" cy="594587"/>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58">
            <a:extLst>
              <a:ext uri="{FF2B5EF4-FFF2-40B4-BE49-F238E27FC236}">
                <a16:creationId xmlns:a16="http://schemas.microsoft.com/office/drawing/2014/main" id="{5467DBD5-00AB-92C3-C5C0-FC48C8452EA5}"/>
              </a:ext>
            </a:extLst>
          </p:cNvPr>
          <p:cNvPicPr>
            <a:picLocks noChangeAspect="1"/>
          </p:cNvPicPr>
          <p:nvPr/>
        </p:nvPicPr>
        <p:blipFill>
          <a:blip r:embed="rId23">
            <a:extLst>
              <a:ext uri="{BEBA8EAE-BF5A-486C-A8C5-ECC9F3942E4B}">
                <a14:imgProps xmlns:a14="http://schemas.microsoft.com/office/drawing/2010/main">
                  <a14:imgLayer r:embed="rId24">
                    <a14:imgEffect>
                      <a14:backgroundRemoval t="10000" b="90000" l="10000" r="90000">
                        <a14:foregroundMark x1="44922" y1="26396" x2="44922" y2="26396"/>
                        <a14:foregroundMark x1="51172" y1="28426" x2="35547" y2="25888"/>
                        <a14:foregroundMark x1="37500" y1="24873" x2="49219" y2="28426"/>
                      </a14:backgroundRemoval>
                    </a14:imgEffect>
                  </a14:imgLayer>
                </a14:imgProps>
              </a:ext>
            </a:extLst>
          </a:blip>
          <a:stretch>
            <a:fillRect/>
          </a:stretch>
        </p:blipFill>
        <p:spPr>
          <a:xfrm>
            <a:off x="285411" y="9049139"/>
            <a:ext cx="1302476" cy="1002296"/>
          </a:xfrm>
          <a:prstGeom prst="rect">
            <a:avLst/>
          </a:prstGeom>
        </p:spPr>
      </p:pic>
      <p:pic>
        <p:nvPicPr>
          <p:cNvPr id="60" name="Picture 59">
            <a:extLst>
              <a:ext uri="{FF2B5EF4-FFF2-40B4-BE49-F238E27FC236}">
                <a16:creationId xmlns:a16="http://schemas.microsoft.com/office/drawing/2014/main" id="{F910FE37-742F-6111-8D29-604E0091D68A}"/>
              </a:ext>
            </a:extLst>
          </p:cNvPr>
          <p:cNvPicPr>
            <a:picLocks noChangeAspect="1"/>
          </p:cNvPicPr>
          <p:nvPr/>
        </p:nvPicPr>
        <p:blipFill>
          <a:blip r:embed="rId25">
            <a:extLst>
              <a:ext uri="{BEBA8EAE-BF5A-486C-A8C5-ECC9F3942E4B}">
                <a14:imgProps xmlns:a14="http://schemas.microsoft.com/office/drawing/2010/main">
                  <a14:imgLayer r:embed="rId26">
                    <a14:imgEffect>
                      <a14:backgroundRemoval t="10000" b="90000" l="10000" r="90000">
                        <a14:foregroundMark x1="69778" y1="40000" x2="69778" y2="40000"/>
                        <a14:foregroundMark x1="69778" y1="40000" x2="69778" y2="40000"/>
                        <a14:foregroundMark x1="64444" y1="55556" x2="64444" y2="55556"/>
                        <a14:foregroundMark x1="52000" y1="55111" x2="52000" y2="55111"/>
                        <a14:foregroundMark x1="40444" y1="56000" x2="40444" y2="56000"/>
                        <a14:foregroundMark x1="33333" y1="69333" x2="33333" y2="69333"/>
                        <a14:foregroundMark x1="37778" y1="68889" x2="37778" y2="68889"/>
                        <a14:foregroundMark x1="41333" y1="68444" x2="41333" y2="68444"/>
                        <a14:foregroundMark x1="50222" y1="69333" x2="50222" y2="69333"/>
                        <a14:foregroundMark x1="55111" y1="69333" x2="55111" y2="69333"/>
                        <a14:foregroundMark x1="64000" y1="69333" x2="64000" y2="69333"/>
                        <a14:foregroundMark x1="51556" y1="20000" x2="51556" y2="20000"/>
                      </a14:backgroundRemoval>
                    </a14:imgEffect>
                  </a14:imgLayer>
                </a14:imgProps>
              </a:ext>
            </a:extLst>
          </a:blip>
          <a:stretch>
            <a:fillRect/>
          </a:stretch>
        </p:blipFill>
        <p:spPr>
          <a:xfrm rot="20015908">
            <a:off x="4322719" y="8960248"/>
            <a:ext cx="643659" cy="643659"/>
          </a:xfrm>
          <a:prstGeom prst="rect">
            <a:avLst/>
          </a:prstGeom>
        </p:spPr>
      </p:pic>
      <p:pic>
        <p:nvPicPr>
          <p:cNvPr id="61" name="Picture 60">
            <a:extLst>
              <a:ext uri="{FF2B5EF4-FFF2-40B4-BE49-F238E27FC236}">
                <a16:creationId xmlns:a16="http://schemas.microsoft.com/office/drawing/2014/main" id="{058994EF-AC40-51E1-7D95-C7517123C416}"/>
              </a:ext>
            </a:extLst>
          </p:cNvPr>
          <p:cNvPicPr>
            <a:picLocks noChangeAspect="1"/>
          </p:cNvPicPr>
          <p:nvPr/>
        </p:nvPicPr>
        <p:blipFill>
          <a:blip r:embed="rId27">
            <a:extLst>
              <a:ext uri="{BEBA8EAE-BF5A-486C-A8C5-ECC9F3942E4B}">
                <a14:imgProps xmlns:a14="http://schemas.microsoft.com/office/drawing/2010/main">
                  <a14:imgLayer r:embed="rId28">
                    <a14:imgEffect>
                      <a14:backgroundRemoval t="9013" b="90558" l="1852" r="96759">
                        <a14:foregroundMark x1="23148" y1="57940" x2="23148" y2="57940"/>
                        <a14:foregroundMark x1="20833" y1="62232" x2="20833" y2="62232"/>
                        <a14:foregroundMark x1="20833" y1="62232" x2="20833" y2="62232"/>
                        <a14:foregroundMark x1="29630" y1="65236" x2="29630" y2="65236"/>
                        <a14:foregroundMark x1="12500" y1="60944" x2="12500" y2="60944"/>
                        <a14:foregroundMark x1="12037" y1="54077" x2="12037" y2="54077"/>
                        <a14:foregroundMark x1="18056" y1="50644" x2="18056" y2="50644"/>
                        <a14:foregroundMark x1="6481" y1="64378" x2="6481" y2="64378"/>
                        <a14:foregroundMark x1="7870" y1="75107" x2="7870" y2="75107"/>
                        <a14:foregroundMark x1="1852" y1="67811" x2="1852" y2="67811"/>
                        <a14:foregroundMark x1="7407" y1="80687" x2="7407" y2="80687"/>
                        <a14:foregroundMark x1="28704" y1="84120" x2="28704" y2="84120"/>
                        <a14:foregroundMark x1="39815" y1="87124" x2="39815" y2="87124"/>
                        <a14:foregroundMark x1="59259" y1="87124" x2="59259" y2="87124"/>
                        <a14:foregroundMark x1="59722" y1="91416" x2="59722" y2="91416"/>
                        <a14:foregroundMark x1="71759" y1="86695" x2="71759" y2="86695"/>
                        <a14:foregroundMark x1="90278" y1="81116" x2="90278" y2="81116"/>
                        <a14:foregroundMark x1="95370" y1="67382" x2="95370" y2="67382"/>
                        <a14:foregroundMark x1="96759" y1="75536" x2="96759" y2="75536"/>
                        <a14:foregroundMark x1="40741" y1="55365" x2="40741" y2="55365"/>
                        <a14:foregroundMark x1="50000" y1="52790" x2="50000" y2="52790"/>
                        <a14:foregroundMark x1="58333" y1="53648" x2="58333" y2="53648"/>
                        <a14:foregroundMark x1="45370" y1="39485" x2="45370" y2="39485"/>
                        <a14:foregroundMark x1="31019" y1="29614" x2="31019" y2="29614"/>
                        <a14:foregroundMark x1="31481" y1="36052" x2="31481" y2="36052"/>
                        <a14:foregroundMark x1="65278" y1="15021" x2="65278" y2="15021"/>
                      </a14:backgroundRemoval>
                    </a14:imgEffect>
                  </a14:imgLayer>
                </a14:imgProps>
              </a:ext>
            </a:extLst>
          </a:blip>
          <a:stretch>
            <a:fillRect/>
          </a:stretch>
        </p:blipFill>
        <p:spPr>
          <a:xfrm>
            <a:off x="3686856" y="7880787"/>
            <a:ext cx="445209" cy="480249"/>
          </a:xfrm>
          <a:prstGeom prst="rect">
            <a:avLst/>
          </a:prstGeom>
        </p:spPr>
      </p:pic>
      <p:pic>
        <p:nvPicPr>
          <p:cNvPr id="1025" name="Picture 1024">
            <a:extLst>
              <a:ext uri="{FF2B5EF4-FFF2-40B4-BE49-F238E27FC236}">
                <a16:creationId xmlns:a16="http://schemas.microsoft.com/office/drawing/2014/main" id="{311B96B8-B67D-6092-4F55-38BF765C534D}"/>
              </a:ext>
            </a:extLst>
          </p:cNvPr>
          <p:cNvPicPr>
            <a:picLocks noChangeAspect="1"/>
          </p:cNvPicPr>
          <p:nvPr/>
        </p:nvPicPr>
        <p:blipFill>
          <a:blip r:embed="rId29">
            <a:extLst>
              <a:ext uri="{BEBA8EAE-BF5A-486C-A8C5-ECC9F3942E4B}">
                <a14:imgProps xmlns:a14="http://schemas.microsoft.com/office/drawing/2010/main">
                  <a14:imgLayer r:embed="rId30">
                    <a14:imgEffect>
                      <a14:backgroundRemoval t="4000" b="99200" l="10000" r="96000">
                        <a14:foregroundMark x1="25200" y1="10400" x2="25200" y2="10400"/>
                        <a14:foregroundMark x1="50200" y1="4000" x2="50200" y2="4000"/>
                        <a14:foregroundMark x1="78400" y1="94800" x2="78400" y2="94800"/>
                        <a14:foregroundMark x1="76200" y1="99000" x2="76200" y2="99000"/>
                        <a14:foregroundMark x1="96000" y1="99200" x2="96000" y2="99200"/>
                        <a14:backgroundMark x1="71600" y1="49600" x2="71600" y2="49600"/>
                        <a14:backgroundMark x1="71200" y1="46400" x2="71200" y2="46400"/>
                        <a14:backgroundMark x1="71000" y1="52200" x2="71000" y2="52200"/>
                        <a14:backgroundMark x1="71000" y1="45400" x2="71000" y2="45400"/>
                      </a14:backgroundRemoval>
                    </a14:imgEffect>
                  </a14:imgLayer>
                </a14:imgProps>
              </a:ext>
            </a:extLst>
          </a:blip>
          <a:stretch>
            <a:fillRect/>
          </a:stretch>
        </p:blipFill>
        <p:spPr>
          <a:xfrm rot="1654103">
            <a:off x="6175328" y="6638677"/>
            <a:ext cx="522229" cy="522229"/>
          </a:xfrm>
          <a:prstGeom prst="rect">
            <a:avLst/>
          </a:prstGeom>
        </p:spPr>
      </p:pic>
      <p:pic>
        <p:nvPicPr>
          <p:cNvPr id="1049" name="Picture 1048">
            <a:extLst>
              <a:ext uri="{FF2B5EF4-FFF2-40B4-BE49-F238E27FC236}">
                <a16:creationId xmlns:a16="http://schemas.microsoft.com/office/drawing/2014/main" id="{3BF50C76-0F38-2675-5F7D-EC2C78829411}"/>
              </a:ext>
            </a:extLst>
          </p:cNvPr>
          <p:cNvPicPr>
            <a:picLocks noChangeAspect="1"/>
          </p:cNvPicPr>
          <p:nvPr/>
        </p:nvPicPr>
        <p:blipFill>
          <a:blip r:embed="rId31">
            <a:extLst>
              <a:ext uri="{BEBA8EAE-BF5A-486C-A8C5-ECC9F3942E4B}">
                <a14:imgProps xmlns:a14="http://schemas.microsoft.com/office/drawing/2010/main">
                  <a14:imgLayer r:embed="rId32">
                    <a14:imgEffect>
                      <a14:backgroundRemoval t="10000" b="90000" l="10000" r="90000">
                        <a14:foregroundMark x1="34667" y1="67111" x2="34667" y2="67111"/>
                        <a14:foregroundMark x1="39556" y1="68889" x2="39556" y2="68889"/>
                        <a14:foregroundMark x1="38667" y1="71111" x2="38667" y2="71111"/>
                        <a14:foregroundMark x1="49333" y1="30667" x2="48444" y2="30667"/>
                        <a14:foregroundMark x1="47111" y1="31556" x2="47556" y2="30667"/>
                      </a14:backgroundRemoval>
                    </a14:imgEffect>
                  </a14:imgLayer>
                </a14:imgProps>
              </a:ext>
            </a:extLst>
          </a:blip>
          <a:stretch>
            <a:fillRect/>
          </a:stretch>
        </p:blipFill>
        <p:spPr>
          <a:xfrm>
            <a:off x="5966611" y="5118002"/>
            <a:ext cx="821334" cy="821334"/>
          </a:xfrm>
          <a:prstGeom prst="rect">
            <a:avLst/>
          </a:prstGeom>
        </p:spPr>
      </p:pic>
      <p:pic>
        <p:nvPicPr>
          <p:cNvPr id="1050" name="Picture 1049">
            <a:extLst>
              <a:ext uri="{FF2B5EF4-FFF2-40B4-BE49-F238E27FC236}">
                <a16:creationId xmlns:a16="http://schemas.microsoft.com/office/drawing/2014/main" id="{9DB2BE7A-16C1-4CB0-2299-862D72A97246}"/>
              </a:ext>
            </a:extLst>
          </p:cNvPr>
          <p:cNvPicPr>
            <a:picLocks noChangeAspect="1"/>
          </p:cNvPicPr>
          <p:nvPr/>
        </p:nvPicPr>
        <p:blipFill>
          <a:blip r:embed="rId33">
            <a:extLst>
              <a:ext uri="{BEBA8EAE-BF5A-486C-A8C5-ECC9F3942E4B}">
                <a14:imgProps xmlns:a14="http://schemas.microsoft.com/office/drawing/2010/main">
                  <a14:imgLayer r:embed="rId34">
                    <a14:imgEffect>
                      <a14:backgroundRemoval t="10000" b="90000" l="10000" r="90000">
                        <a14:foregroundMark x1="44907" y1="23176" x2="44907" y2="23176"/>
                        <a14:foregroundMark x1="54630" y1="63090" x2="54630" y2="63090"/>
                        <a14:backgroundMark x1="33333" y1="44206" x2="33333" y2="44206"/>
                      </a14:backgroundRemoval>
                    </a14:imgEffect>
                  </a14:imgLayer>
                </a14:imgProps>
              </a:ext>
            </a:extLst>
          </a:blip>
          <a:stretch>
            <a:fillRect/>
          </a:stretch>
        </p:blipFill>
        <p:spPr>
          <a:xfrm>
            <a:off x="2128818" y="5658885"/>
            <a:ext cx="1074704" cy="1159287"/>
          </a:xfrm>
          <a:prstGeom prst="rect">
            <a:avLst/>
          </a:prstGeom>
        </p:spPr>
      </p:pic>
      <p:pic>
        <p:nvPicPr>
          <p:cNvPr id="1057" name="Picture 1056">
            <a:extLst>
              <a:ext uri="{FF2B5EF4-FFF2-40B4-BE49-F238E27FC236}">
                <a16:creationId xmlns:a16="http://schemas.microsoft.com/office/drawing/2014/main" id="{662BD229-6D7D-F0DD-9E44-D8E5028ECD84}"/>
              </a:ext>
            </a:extLst>
          </p:cNvPr>
          <p:cNvPicPr>
            <a:picLocks noChangeAspect="1"/>
          </p:cNvPicPr>
          <p:nvPr/>
        </p:nvPicPr>
        <p:blipFill>
          <a:blip r:embed="rId35">
            <a:extLst>
              <a:ext uri="{BEBA8EAE-BF5A-486C-A8C5-ECC9F3942E4B}">
                <a14:imgProps xmlns:a14="http://schemas.microsoft.com/office/drawing/2010/main">
                  <a14:imgLayer r:embed="rId36">
                    <a14:imgEffect>
                      <a14:backgroundRemoval t="10000" b="90000" l="10000" r="90000">
                        <a14:foregroundMark x1="42222" y1="16889" x2="42222" y2="16889"/>
                        <a14:foregroundMark x1="47111" y1="27111" x2="47111" y2="27111"/>
                        <a14:foregroundMark x1="49333" y1="31556" x2="49333" y2="31556"/>
                        <a14:foregroundMark x1="49333" y1="78667" x2="49333" y2="78667"/>
                      </a14:backgroundRemoval>
                    </a14:imgEffect>
                  </a14:imgLayer>
                </a14:imgProps>
              </a:ext>
            </a:extLst>
          </a:blip>
          <a:stretch>
            <a:fillRect/>
          </a:stretch>
        </p:blipFill>
        <p:spPr>
          <a:xfrm rot="20231107">
            <a:off x="4847635" y="6416480"/>
            <a:ext cx="515330" cy="515330"/>
          </a:xfrm>
          <a:prstGeom prst="rect">
            <a:avLst/>
          </a:prstGeom>
        </p:spPr>
      </p:pic>
      <p:pic>
        <p:nvPicPr>
          <p:cNvPr id="1059" name="Picture 1058">
            <a:extLst>
              <a:ext uri="{FF2B5EF4-FFF2-40B4-BE49-F238E27FC236}">
                <a16:creationId xmlns:a16="http://schemas.microsoft.com/office/drawing/2014/main" id="{A5E8291C-B18E-F469-C05E-1A176853E6FF}"/>
              </a:ext>
            </a:extLst>
          </p:cNvPr>
          <p:cNvPicPr>
            <a:picLocks noChangeAspect="1"/>
          </p:cNvPicPr>
          <p:nvPr/>
        </p:nvPicPr>
        <p:blipFill>
          <a:blip r:embed="rId37">
            <a:extLst>
              <a:ext uri="{BEBA8EAE-BF5A-486C-A8C5-ECC9F3942E4B}">
                <a14:imgProps xmlns:a14="http://schemas.microsoft.com/office/drawing/2010/main">
                  <a14:imgLayer r:embed="rId38">
                    <a14:imgEffect>
                      <a14:backgroundRemoval t="10000" b="90000" l="10000" r="90000">
                        <a14:foregroundMark x1="40889" y1="16889" x2="40889" y2="16889"/>
                        <a14:foregroundMark x1="50222" y1="21778" x2="50222" y2="21778"/>
                        <a14:foregroundMark x1="45333" y1="31111" x2="45333" y2="31111"/>
                        <a14:foregroundMark x1="34667" y1="30222" x2="34667" y2="30222"/>
                        <a14:backgroundMark x1="40889" y1="30667" x2="40889" y2="30667"/>
                        <a14:backgroundMark x1="48000" y1="36444" x2="48000" y2="36444"/>
                      </a14:backgroundRemoval>
                    </a14:imgEffect>
                  </a14:imgLayer>
                </a14:imgProps>
              </a:ext>
            </a:extLst>
          </a:blip>
          <a:stretch>
            <a:fillRect/>
          </a:stretch>
        </p:blipFill>
        <p:spPr>
          <a:xfrm>
            <a:off x="4905739" y="3386760"/>
            <a:ext cx="659269" cy="659269"/>
          </a:xfrm>
          <a:prstGeom prst="rect">
            <a:avLst/>
          </a:prstGeom>
        </p:spPr>
      </p:pic>
      <p:pic>
        <p:nvPicPr>
          <p:cNvPr id="1060" name="Picture 1059">
            <a:extLst>
              <a:ext uri="{FF2B5EF4-FFF2-40B4-BE49-F238E27FC236}">
                <a16:creationId xmlns:a16="http://schemas.microsoft.com/office/drawing/2014/main" id="{8FDA1BB7-984D-B864-400D-2F44AD6E407A}"/>
              </a:ext>
            </a:extLst>
          </p:cNvPr>
          <p:cNvPicPr>
            <a:picLocks noChangeAspect="1"/>
          </p:cNvPicPr>
          <p:nvPr/>
        </p:nvPicPr>
        <p:blipFill>
          <a:blip r:embed="rId39">
            <a:extLst>
              <a:ext uri="{BEBA8EAE-BF5A-486C-A8C5-ECC9F3942E4B}">
                <a14:imgProps xmlns:a14="http://schemas.microsoft.com/office/drawing/2010/main">
                  <a14:imgLayer r:embed="rId40">
                    <a14:imgEffect>
                      <a14:backgroundRemoval t="10000" b="90000" l="10000" r="90000">
                        <a14:foregroundMark x1="48387" y1="12069" x2="48387" y2="12069"/>
                        <a14:foregroundMark x1="13364" y1="43966" x2="13364" y2="43966"/>
                        <a14:foregroundMark x1="13825" y1="38793" x2="13825" y2="38793"/>
                        <a14:foregroundMark x1="14286" y1="37500" x2="14286" y2="37500"/>
                        <a14:foregroundMark x1="85714" y1="38362" x2="84793" y2="37069"/>
                        <a14:foregroundMark x1="14747" y1="38362" x2="14286" y2="36638"/>
                        <a14:foregroundMark x1="41935" y1="71552" x2="41935" y2="71552"/>
                        <a14:foregroundMark x1="48848" y1="58190" x2="48848" y2="58190"/>
                        <a14:foregroundMark x1="46083" y1="56466" x2="46083" y2="56466"/>
                        <a14:foregroundMark x1="53456" y1="56466" x2="53456" y2="56466"/>
                        <a14:foregroundMark x1="54378" y1="63793" x2="54378" y2="63793"/>
                        <a14:foregroundMark x1="46544" y1="63793" x2="46544" y2="63793"/>
                        <a14:backgroundMark x1="40553" y1="34914" x2="40553" y2="34914"/>
                        <a14:backgroundMark x1="58986" y1="34914" x2="58986" y2="34914"/>
                        <a14:backgroundMark x1="50230" y1="28448" x2="50230" y2="28448"/>
                        <a14:backgroundMark x1="61290" y1="37500" x2="61290" y2="37500"/>
                        <a14:backgroundMark x1="38249" y1="38362" x2="38249" y2="38362"/>
                        <a14:backgroundMark x1="48848" y1="47414" x2="48848" y2="47414"/>
                        <a14:backgroundMark x1="52074" y1="47414" x2="52074" y2="47414"/>
                        <a14:backgroundMark x1="51152" y1="71983" x2="51152" y2="71983"/>
                      </a14:backgroundRemoval>
                    </a14:imgEffect>
                  </a14:imgLayer>
                </a14:imgProps>
              </a:ext>
            </a:extLst>
          </a:blip>
          <a:stretch>
            <a:fillRect/>
          </a:stretch>
        </p:blipFill>
        <p:spPr>
          <a:xfrm>
            <a:off x="1842704" y="3016668"/>
            <a:ext cx="523570" cy="559761"/>
          </a:xfrm>
          <a:prstGeom prst="rect">
            <a:avLst/>
          </a:prstGeom>
        </p:spPr>
      </p:pic>
      <p:pic>
        <p:nvPicPr>
          <p:cNvPr id="1067" name="Picture 1066">
            <a:extLst>
              <a:ext uri="{FF2B5EF4-FFF2-40B4-BE49-F238E27FC236}">
                <a16:creationId xmlns:a16="http://schemas.microsoft.com/office/drawing/2014/main" id="{1B1BD125-B68A-0A4B-C209-80E2BF3836E9}"/>
              </a:ext>
            </a:extLst>
          </p:cNvPr>
          <p:cNvPicPr>
            <a:picLocks noChangeAspect="1"/>
          </p:cNvPicPr>
          <p:nvPr/>
        </p:nvPicPr>
        <p:blipFill>
          <a:blip r:embed="rId41">
            <a:extLst>
              <a:ext uri="{BEBA8EAE-BF5A-486C-A8C5-ECC9F3942E4B}">
                <a14:imgProps xmlns:a14="http://schemas.microsoft.com/office/drawing/2010/main">
                  <a14:imgLayer r:embed="rId42">
                    <a14:imgEffect>
                      <a14:backgroundRemoval t="9778" b="89778" l="6667" r="89778">
                        <a14:foregroundMark x1="55111" y1="17778" x2="55111" y2="17778"/>
                        <a14:foregroundMark x1="57333" y1="22222" x2="57333" y2="22222"/>
                        <a14:foregroundMark x1="6667" y1="44889" x2="6667" y2="44889"/>
                      </a14:backgroundRemoval>
                    </a14:imgEffect>
                  </a14:imgLayer>
                </a14:imgProps>
              </a:ext>
            </a:extLst>
          </a:blip>
          <a:stretch>
            <a:fillRect/>
          </a:stretch>
        </p:blipFill>
        <p:spPr>
          <a:xfrm>
            <a:off x="6406420" y="74044"/>
            <a:ext cx="347648" cy="347648"/>
          </a:xfrm>
          <a:prstGeom prst="rect">
            <a:avLst/>
          </a:prstGeom>
        </p:spPr>
      </p:pic>
      <p:pic>
        <p:nvPicPr>
          <p:cNvPr id="1083" name="Picture 1082">
            <a:extLst>
              <a:ext uri="{FF2B5EF4-FFF2-40B4-BE49-F238E27FC236}">
                <a16:creationId xmlns:a16="http://schemas.microsoft.com/office/drawing/2014/main" id="{56A067C2-7E27-C0FD-31D8-CE4E1BB1148E}"/>
              </a:ext>
            </a:extLst>
          </p:cNvPr>
          <p:cNvPicPr>
            <a:picLocks noChangeAspect="1"/>
          </p:cNvPicPr>
          <p:nvPr/>
        </p:nvPicPr>
        <p:blipFill>
          <a:blip r:embed="rId43">
            <a:extLst>
              <a:ext uri="{BEBA8EAE-BF5A-486C-A8C5-ECC9F3942E4B}">
                <a14:imgProps xmlns:a14="http://schemas.microsoft.com/office/drawing/2010/main">
                  <a14:imgLayer r:embed="rId44">
                    <a14:imgEffect>
                      <a14:backgroundRemoval t="7353" b="97353" l="9272" r="91611">
                        <a14:foregroundMark x1="18322" y1="26765" x2="18322" y2="26765"/>
                        <a14:foregroundMark x1="9272" y1="26471" x2="52097" y2="27941"/>
                        <a14:foregroundMark x1="51214" y1="26471" x2="76821" y2="26176"/>
                        <a14:foregroundMark x1="76821" y1="26176" x2="88521" y2="27647"/>
                        <a14:foregroundMark x1="89945" y1="39412" x2="90728" y2="45882"/>
                        <a14:foregroundMark x1="88521" y1="27647" x2="88735" y2="29412"/>
                        <a14:foregroundMark x1="50110" y1="61471" x2="50110" y2="61471"/>
                        <a14:foregroundMark x1="42384" y1="7941" x2="42384" y2="7941"/>
                        <a14:foregroundMark x1="30243" y1="95882" x2="32009" y2="95882"/>
                        <a14:foregroundMark x1="9492" y1="95882" x2="36865" y2="96765"/>
                        <a14:foregroundMark x1="36865" y1="96765" x2="60927" y2="95882"/>
                        <a14:foregroundMark x1="60927" y1="95882" x2="75791" y2="97630"/>
                        <a14:foregroundMark x1="90082" y1="96019" x2="91611" y2="95000"/>
                        <a14:backgroundMark x1="74834" y1="99706" x2="86313" y2="98824"/>
                        <a14:backgroundMark x1="86313" y1="98824" x2="88742" y2="98824"/>
                        <a14:backgroundMark x1="88962" y1="29412" x2="88962" y2="39412"/>
                      </a14:backgroundRemoval>
                    </a14:imgEffect>
                  </a14:imgLayer>
                </a14:imgProps>
              </a:ext>
            </a:extLst>
          </a:blip>
          <a:stretch>
            <a:fillRect/>
          </a:stretch>
        </p:blipFill>
        <p:spPr>
          <a:xfrm>
            <a:off x="6024095" y="9137212"/>
            <a:ext cx="468037" cy="351286"/>
          </a:xfrm>
          <a:prstGeom prst="rect">
            <a:avLst/>
          </a:prstGeom>
        </p:spPr>
      </p:pic>
      <p:pic>
        <p:nvPicPr>
          <p:cNvPr id="1084" name="Picture 1083">
            <a:extLst>
              <a:ext uri="{FF2B5EF4-FFF2-40B4-BE49-F238E27FC236}">
                <a16:creationId xmlns:a16="http://schemas.microsoft.com/office/drawing/2014/main" id="{24181C86-DCCC-2BD7-3F2A-1BCDF344E256}"/>
              </a:ext>
            </a:extLst>
          </p:cNvPr>
          <p:cNvPicPr>
            <a:picLocks noChangeAspect="1"/>
          </p:cNvPicPr>
          <p:nvPr/>
        </p:nvPicPr>
        <p:blipFill>
          <a:blip r:embed="rId45">
            <a:extLst>
              <a:ext uri="{BEBA8EAE-BF5A-486C-A8C5-ECC9F3942E4B}">
                <a14:imgProps xmlns:a14="http://schemas.microsoft.com/office/drawing/2010/main">
                  <a14:imgLayer r:embed="rId46">
                    <a14:imgEffect>
                      <a14:backgroundRemoval t="6667" b="94222" l="9778" r="89778">
                        <a14:foregroundMark x1="48000" y1="6667" x2="48000" y2="6667"/>
                        <a14:foregroundMark x1="50667" y1="56889" x2="50667" y2="56889"/>
                        <a14:foregroundMark x1="52889" y1="68444" x2="52889" y2="68444"/>
                        <a14:foregroundMark x1="51556" y1="78222" x2="51556" y2="78222"/>
                        <a14:foregroundMark x1="53778" y1="94222" x2="53778" y2="94222"/>
                        <a14:backgroundMark x1="48444" y1="80000" x2="48444" y2="80000"/>
                      </a14:backgroundRemoval>
                    </a14:imgEffect>
                  </a14:imgLayer>
                </a14:imgProps>
              </a:ext>
            </a:extLst>
          </a:blip>
          <a:stretch>
            <a:fillRect/>
          </a:stretch>
        </p:blipFill>
        <p:spPr>
          <a:xfrm>
            <a:off x="536719" y="7349419"/>
            <a:ext cx="639109" cy="639109"/>
          </a:xfrm>
          <a:prstGeom prst="rect">
            <a:avLst/>
          </a:prstGeom>
        </p:spPr>
      </p:pic>
    </p:spTree>
    <p:extLst>
      <p:ext uri="{BB962C8B-B14F-4D97-AF65-F5344CB8AC3E}">
        <p14:creationId xmlns:p14="http://schemas.microsoft.com/office/powerpoint/2010/main" val="17509756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1A0FAF7F3E374C826CE7D274603A80" ma:contentTypeVersion="19" ma:contentTypeDescription="Create a new document." ma:contentTypeScope="" ma:versionID="479f724c9d300ba3181a95e3248529e1">
  <xsd:schema xmlns:xsd="http://www.w3.org/2001/XMLSchema" xmlns:xs="http://www.w3.org/2001/XMLSchema" xmlns:p="http://schemas.microsoft.com/office/2006/metadata/properties" xmlns:ns2="d695c635-4607-4608-a1b4-6bcebb94c14f" xmlns:ns3="b29e0de0-c57d-48be-8ed8-8c69a64b35ce" targetNamespace="http://schemas.microsoft.com/office/2006/metadata/properties" ma:root="true" ma:fieldsID="6ed2febe64623d12cf8522537f0f7b43" ns2:_="" ns3:_="">
    <xsd:import namespace="d695c635-4607-4608-a1b4-6bcebb94c14f"/>
    <xsd:import namespace="b29e0de0-c57d-48be-8ed8-8c69a64b35ce"/>
    <xsd:element name="properties">
      <xsd:complexType>
        <xsd:sequence>
          <xsd:element name="documentManagement">
            <xsd:complexType>
              <xsd:all>
                <xsd:element ref="ns2:ka570c3b0220441ab3d37a02ca15a23b" minOccurs="0"/>
                <xsd:element ref="ns2:TaxCatchAll" minOccurs="0"/>
                <xsd:element ref="ns3:MediaServiceMetadata" minOccurs="0"/>
                <xsd:element ref="ns3:MediaServiceFastMetadata" minOccurs="0"/>
                <xsd:element ref="ns2:SharedWithUsers" minOccurs="0"/>
                <xsd:element ref="ns2:SharedWithDetail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lcf76f155ced4ddcb4097134ff3c332f"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95c635-4607-4608-a1b4-6bcebb94c14f" elementFormDefault="qualified">
    <xsd:import namespace="http://schemas.microsoft.com/office/2006/documentManagement/types"/>
    <xsd:import namespace="http://schemas.microsoft.com/office/infopath/2007/PartnerControls"/>
    <xsd:element name="ka570c3b0220441ab3d37a02ca15a23b" ma:index="9" nillable="true" ma:taxonomy="true" ma:internalName="ka570c3b0220441ab3d37a02ca15a23b" ma:taxonomyFieldName="Staff_x0020_Category" ma:displayName="Staff Category" ma:fieldId="{4a570c3b-0220-441a-b3d3-7a02ca15a23b}" ma:sspId="995e099d-01f4-4029-80bc-c65842381ef5" ma:termSetId="7c4bc884-f40e-4a11-bda5-915389d3b5ca"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c8986a83-b85b-4b0b-be54-cbfaf970d500}" ma:internalName="TaxCatchAll" ma:showField="CatchAllData" ma:web="d695c635-4607-4608-a1b4-6bcebb94c14f">
      <xsd:complexType>
        <xsd:complexContent>
          <xsd:extension base="dms:MultiChoiceLookup">
            <xsd:sequence>
              <xsd:element name="Value" type="dms:Lookup" maxOccurs="unbounded" minOccurs="0" nillable="true"/>
            </xsd:sequence>
          </xsd:extension>
        </xsd:complexContent>
      </xsd:complex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9e0de0-c57d-48be-8ed8-8c69a64b35c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95e099d-01f4-4029-80bc-c65842381ef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DateTaken" ma:index="26"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695c635-4607-4608-a1b4-6bcebb94c14f" xsi:nil="true"/>
    <lcf76f155ced4ddcb4097134ff3c332f xmlns="b29e0de0-c57d-48be-8ed8-8c69a64b35ce">
      <Terms xmlns="http://schemas.microsoft.com/office/infopath/2007/PartnerControls"/>
    </lcf76f155ced4ddcb4097134ff3c332f>
    <ka570c3b0220441ab3d37a02ca15a23b xmlns="d695c635-4607-4608-a1b4-6bcebb94c14f">
      <Terms xmlns="http://schemas.microsoft.com/office/infopath/2007/PartnerControls"/>
    </ka570c3b0220441ab3d37a02ca15a23b>
  </documentManagement>
</p:properties>
</file>

<file path=customXml/itemProps1.xml><?xml version="1.0" encoding="utf-8"?>
<ds:datastoreItem xmlns:ds="http://schemas.openxmlformats.org/officeDocument/2006/customXml" ds:itemID="{191623EF-E822-4C10-A0D4-47D9013392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95c635-4607-4608-a1b4-6bcebb94c14f"/>
    <ds:schemaRef ds:uri="b29e0de0-c57d-48be-8ed8-8c69a64b35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F382FB-67D6-423A-838B-7ABB3017C073}">
  <ds:schemaRefs>
    <ds:schemaRef ds:uri="http://schemas.microsoft.com/sharepoint/v3/contenttype/forms"/>
  </ds:schemaRefs>
</ds:datastoreItem>
</file>

<file path=customXml/itemProps3.xml><?xml version="1.0" encoding="utf-8"?>
<ds:datastoreItem xmlns:ds="http://schemas.openxmlformats.org/officeDocument/2006/customXml" ds:itemID="{4E3D61F8-DD40-4DCE-B2E9-BAC34B6A6745}">
  <ds:schemaRefs>
    <ds:schemaRef ds:uri="http://www.w3.org/XML/1998/namespace"/>
    <ds:schemaRef ds:uri="http://purl.org/dc/dcmitype/"/>
    <ds:schemaRef ds:uri="http://schemas.microsoft.com/office/infopath/2007/PartnerControls"/>
    <ds:schemaRef ds:uri="http://schemas.microsoft.com/office/2006/metadata/properties"/>
    <ds:schemaRef ds:uri="http://schemas.microsoft.com/office/2006/documentManagement/types"/>
    <ds:schemaRef ds:uri="d695c635-4607-4608-a1b4-6bcebb94c14f"/>
    <ds:schemaRef ds:uri="http://purl.org/dc/elements/1.1/"/>
    <ds:schemaRef ds:uri="http://schemas.openxmlformats.org/package/2006/metadata/core-properties"/>
    <ds:schemaRef ds:uri="b29e0de0-c57d-48be-8ed8-8c69a64b35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11247</TotalTime>
  <Words>838</Words>
  <Application>Microsoft Office PowerPoint</Application>
  <PresentationFormat>A4 Paper (210x297 mm)</PresentationFormat>
  <Paragraphs>67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Ashton</dc:creator>
  <cp:lastModifiedBy>Griffin B</cp:lastModifiedBy>
  <cp:revision>98</cp:revision>
  <cp:lastPrinted>2025-08-14T13:19:50Z</cp:lastPrinted>
  <dcterms:created xsi:type="dcterms:W3CDTF">2020-03-04T16:08:47Z</dcterms:created>
  <dcterms:modified xsi:type="dcterms:W3CDTF">2026-02-10T10:08:11Z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0x0101000D1A0FAF7F3E374C826CE7D274603A80</vt:lpwstr>
  </property>
  <property fmtid="{D5CDD505-2E9C-101B-9397-08002B2CF9AE}" pid="3" name="MediaServiceImageTags">
    <vt:lpwstr/>
  </property>
  <property fmtid="{D5CDD505-2E9C-101B-9397-08002B2CF9AE}" pid="4" name="Staff Category">
    <vt:lpwstr/>
  </property>
  <property fmtid="{D5CDD505-2E9C-101B-9397-08002B2CF9AE}" pid="5" name="Staff_x0020_Category">
    <vt:lpwstr/>
  </property>
</Properties>
</file>