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51C135-7DF6-C0B2-8795-36812C9895A7}" v="3" dt="2024-06-23T17:18:05.113"/>
  </p1510:revLst>
</p1510:revInfo>
</file>

<file path=ppt/tableStyles.xml><?xml version="1.0" encoding="utf-8"?>
<a:tblStyleLst xmlns:a="http://schemas.openxmlformats.org/drawingml/2006/main" def="{E683A03D-2D39-4B9D-B793-BDD926CE6DF3}">
  <a:tblStyle styleId="{E683A03D-2D39-4B9D-B793-BDD926CE6D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ckett A" userId="S::annette.muckett@kingsthorpecollege.org.uk::1be895f1-57d6-4257-8960-33f0c979357d" providerId="AD" clId="Web-{EBFCA8CB-FC45-CD06-247A-F842A3443C6F}"/>
    <pc:docChg chg="addSld modSld sldOrd">
      <pc:chgData name="Muckett A" userId="S::annette.muckett@kingsthorpecollege.org.uk::1be895f1-57d6-4257-8960-33f0c979357d" providerId="AD" clId="Web-{EBFCA8CB-FC45-CD06-247A-F842A3443C6F}" dt="2021-05-24T07:59:49.065" v="77" actId="20577"/>
      <pc:docMkLst>
        <pc:docMk/>
      </pc:docMkLst>
      <pc:sldChg chg="modSp">
        <pc:chgData name="Muckett A" userId="S::annette.muckett@kingsthorpecollege.org.uk::1be895f1-57d6-4257-8960-33f0c979357d" providerId="AD" clId="Web-{EBFCA8CB-FC45-CD06-247A-F842A3443C6F}" dt="2021-05-24T07:53:01.188" v="17" actId="20577"/>
        <pc:sldMkLst>
          <pc:docMk/>
          <pc:sldMk cId="0" sldId="260"/>
        </pc:sldMkLst>
        <pc:spChg chg="mod">
          <ac:chgData name="Muckett A" userId="S::annette.muckett@kingsthorpecollege.org.uk::1be895f1-57d6-4257-8960-33f0c979357d" providerId="AD" clId="Web-{EBFCA8CB-FC45-CD06-247A-F842A3443C6F}" dt="2021-05-24T07:51:39.825" v="8" actId="20577"/>
          <ac:spMkLst>
            <pc:docMk/>
            <pc:sldMk cId="0" sldId="260"/>
            <ac:spMk id="99" creationId="{00000000-0000-0000-0000-000000000000}"/>
          </ac:spMkLst>
        </pc:spChg>
        <pc:spChg chg="mod">
          <ac:chgData name="Muckett A" userId="S::annette.muckett@kingsthorpecollege.org.uk::1be895f1-57d6-4257-8960-33f0c979357d" providerId="AD" clId="Web-{EBFCA8CB-FC45-CD06-247A-F842A3443C6F}" dt="2021-05-24T07:53:01.188" v="17" actId="20577"/>
          <ac:spMkLst>
            <pc:docMk/>
            <pc:sldMk cId="0" sldId="260"/>
            <ac:spMk id="100" creationId="{00000000-0000-0000-0000-000000000000}"/>
          </ac:spMkLst>
        </pc:spChg>
      </pc:sldChg>
      <pc:sldChg chg="addSp modSp">
        <pc:chgData name="Muckett A" userId="S::annette.muckett@kingsthorpecollege.org.uk::1be895f1-57d6-4257-8960-33f0c979357d" providerId="AD" clId="Web-{EBFCA8CB-FC45-CD06-247A-F842A3443C6F}" dt="2021-05-24T07:54:41.692" v="40" actId="20577"/>
        <pc:sldMkLst>
          <pc:docMk/>
          <pc:sldMk cId="0" sldId="261"/>
        </pc:sldMkLst>
        <pc:spChg chg="mod">
          <ac:chgData name="Muckett A" userId="S::annette.muckett@kingsthorpecollege.org.uk::1be895f1-57d6-4257-8960-33f0c979357d" providerId="AD" clId="Web-{EBFCA8CB-FC45-CD06-247A-F842A3443C6F}" dt="2021-05-24T07:54:41.692" v="40" actId="20577"/>
          <ac:spMkLst>
            <pc:docMk/>
            <pc:sldMk cId="0" sldId="261"/>
            <ac:spMk id="105" creationId="{00000000-0000-0000-0000-000000000000}"/>
          </ac:spMkLst>
        </pc:spChg>
        <pc:spChg chg="mod">
          <ac:chgData name="Muckett A" userId="S::annette.muckett@kingsthorpecollege.org.uk::1be895f1-57d6-4257-8960-33f0c979357d" providerId="AD" clId="Web-{EBFCA8CB-FC45-CD06-247A-F842A3443C6F}" dt="2021-05-24T07:54:26.489" v="34" actId="20577"/>
          <ac:spMkLst>
            <pc:docMk/>
            <pc:sldMk cId="0" sldId="261"/>
            <ac:spMk id="106" creationId="{00000000-0000-0000-0000-000000000000}"/>
          </ac:spMkLst>
        </pc:spChg>
        <pc:picChg chg="add mod">
          <ac:chgData name="Muckett A" userId="S::annette.muckett@kingsthorpecollege.org.uk::1be895f1-57d6-4257-8960-33f0c979357d" providerId="AD" clId="Web-{EBFCA8CB-FC45-CD06-247A-F842A3443C6F}" dt="2021-05-24T07:53:28.017" v="23" actId="1076"/>
          <ac:picMkLst>
            <pc:docMk/>
            <pc:sldMk cId="0" sldId="261"/>
            <ac:picMk id="2" creationId="{4087B3C1-1809-4D36-B918-55C04C9220B9}"/>
          </ac:picMkLst>
        </pc:picChg>
      </pc:sldChg>
      <pc:sldChg chg="addSp modSp">
        <pc:chgData name="Muckett A" userId="S::annette.muckett@kingsthorpecollege.org.uk::1be895f1-57d6-4257-8960-33f0c979357d" providerId="AD" clId="Web-{EBFCA8CB-FC45-CD06-247A-F842A3443C6F}" dt="2021-05-24T07:56:11.446" v="52" actId="14100"/>
        <pc:sldMkLst>
          <pc:docMk/>
          <pc:sldMk cId="0" sldId="262"/>
        </pc:sldMkLst>
        <pc:spChg chg="mod">
          <ac:chgData name="Muckett A" userId="S::annette.muckett@kingsthorpecollege.org.uk::1be895f1-57d6-4257-8960-33f0c979357d" providerId="AD" clId="Web-{EBFCA8CB-FC45-CD06-247A-F842A3443C6F}" dt="2021-05-24T07:55:05.943" v="42" actId="20577"/>
          <ac:spMkLst>
            <pc:docMk/>
            <pc:sldMk cId="0" sldId="262"/>
            <ac:spMk id="111" creationId="{00000000-0000-0000-0000-000000000000}"/>
          </ac:spMkLst>
        </pc:spChg>
        <pc:spChg chg="mod">
          <ac:chgData name="Muckett A" userId="S::annette.muckett@kingsthorpecollege.org.uk::1be895f1-57d6-4257-8960-33f0c979357d" providerId="AD" clId="Web-{EBFCA8CB-FC45-CD06-247A-F842A3443C6F}" dt="2021-05-24T07:56:07.774" v="50" actId="14100"/>
          <ac:spMkLst>
            <pc:docMk/>
            <pc:sldMk cId="0" sldId="262"/>
            <ac:spMk id="112" creationId="{00000000-0000-0000-0000-000000000000}"/>
          </ac:spMkLst>
        </pc:spChg>
        <pc:picChg chg="add">
          <ac:chgData name="Muckett A" userId="S::annette.muckett@kingsthorpecollege.org.uk::1be895f1-57d6-4257-8960-33f0c979357d" providerId="AD" clId="Web-{EBFCA8CB-FC45-CD06-247A-F842A3443C6F}" dt="2021-05-24T07:54:30.536" v="35"/>
          <ac:picMkLst>
            <pc:docMk/>
            <pc:sldMk cId="0" sldId="262"/>
            <ac:picMk id="2" creationId="{18C7BAFD-7D81-47BD-A95B-99244D302672}"/>
          </ac:picMkLst>
        </pc:picChg>
        <pc:picChg chg="add mod">
          <ac:chgData name="Muckett A" userId="S::annette.muckett@kingsthorpecollege.org.uk::1be895f1-57d6-4257-8960-33f0c979357d" providerId="AD" clId="Web-{EBFCA8CB-FC45-CD06-247A-F842A3443C6F}" dt="2021-05-24T07:56:11.446" v="52" actId="14100"/>
          <ac:picMkLst>
            <pc:docMk/>
            <pc:sldMk cId="0" sldId="262"/>
            <ac:picMk id="3" creationId="{238464DA-613A-4E52-99BB-49A0183443F2}"/>
          </ac:picMkLst>
        </pc:picChg>
      </pc:sldChg>
      <pc:sldChg chg="addSp modSp">
        <pc:chgData name="Muckett A" userId="S::annette.muckett@kingsthorpecollege.org.uk::1be895f1-57d6-4257-8960-33f0c979357d" providerId="AD" clId="Web-{EBFCA8CB-FC45-CD06-247A-F842A3443C6F}" dt="2021-05-24T07:57:13.715" v="66"/>
        <pc:sldMkLst>
          <pc:docMk/>
          <pc:sldMk cId="0" sldId="263"/>
        </pc:sldMkLst>
        <pc:spChg chg="mod">
          <ac:chgData name="Muckett A" userId="S::annette.muckett@kingsthorpecollege.org.uk::1be895f1-57d6-4257-8960-33f0c979357d" providerId="AD" clId="Web-{EBFCA8CB-FC45-CD06-247A-F842A3443C6F}" dt="2021-05-24T07:56:27.478" v="56" actId="20577"/>
          <ac:spMkLst>
            <pc:docMk/>
            <pc:sldMk cId="0" sldId="263"/>
            <ac:spMk id="117" creationId="{00000000-0000-0000-0000-000000000000}"/>
          </ac:spMkLst>
        </pc:spChg>
        <pc:picChg chg="add">
          <ac:chgData name="Muckett A" userId="S::annette.muckett@kingsthorpecollege.org.uk::1be895f1-57d6-4257-8960-33f0c979357d" providerId="AD" clId="Web-{EBFCA8CB-FC45-CD06-247A-F842A3443C6F}" dt="2021-05-24T07:57:13.715" v="66"/>
          <ac:picMkLst>
            <pc:docMk/>
            <pc:sldMk cId="0" sldId="263"/>
            <ac:picMk id="2" creationId="{310E54EF-F7AE-4B95-9956-092AF07119E0}"/>
          </ac:picMkLst>
        </pc:picChg>
      </pc:sldChg>
      <pc:sldChg chg="addSp modSp">
        <pc:chgData name="Muckett A" userId="S::annette.muckett@kingsthorpecollege.org.uk::1be895f1-57d6-4257-8960-33f0c979357d" providerId="AD" clId="Web-{EBFCA8CB-FC45-CD06-247A-F842A3443C6F}" dt="2021-05-24T07:57:24.309" v="68" actId="20577"/>
        <pc:sldMkLst>
          <pc:docMk/>
          <pc:sldMk cId="0" sldId="264"/>
        </pc:sldMkLst>
        <pc:spChg chg="mod">
          <ac:chgData name="Muckett A" userId="S::annette.muckett@kingsthorpecollege.org.uk::1be895f1-57d6-4257-8960-33f0c979357d" providerId="AD" clId="Web-{EBFCA8CB-FC45-CD06-247A-F842A3443C6F}" dt="2021-05-24T07:57:24.309" v="68" actId="20577"/>
          <ac:spMkLst>
            <pc:docMk/>
            <pc:sldMk cId="0" sldId="264"/>
            <ac:spMk id="123" creationId="{00000000-0000-0000-0000-000000000000}"/>
          </ac:spMkLst>
        </pc:spChg>
        <pc:spChg chg="mod">
          <ac:chgData name="Muckett A" userId="S::annette.muckett@kingsthorpecollege.org.uk::1be895f1-57d6-4257-8960-33f0c979357d" providerId="AD" clId="Web-{EBFCA8CB-FC45-CD06-247A-F842A3443C6F}" dt="2021-05-24T07:57:11.558" v="65" actId="20577"/>
          <ac:spMkLst>
            <pc:docMk/>
            <pc:sldMk cId="0" sldId="264"/>
            <ac:spMk id="124" creationId="{00000000-0000-0000-0000-000000000000}"/>
          </ac:spMkLst>
        </pc:spChg>
        <pc:picChg chg="add">
          <ac:chgData name="Muckett A" userId="S::annette.muckett@kingsthorpecollege.org.uk::1be895f1-57d6-4257-8960-33f0c979357d" providerId="AD" clId="Web-{EBFCA8CB-FC45-CD06-247A-F842A3443C6F}" dt="2021-05-24T07:57:14.746" v="67"/>
          <ac:picMkLst>
            <pc:docMk/>
            <pc:sldMk cId="0" sldId="264"/>
            <ac:picMk id="2" creationId="{399E2F86-BCC4-44F5-9F15-9BB1D4CC198D}"/>
          </ac:picMkLst>
        </pc:picChg>
      </pc:sldChg>
      <pc:sldChg chg="modSp add ord replId">
        <pc:chgData name="Muckett A" userId="S::annette.muckett@kingsthorpecollege.org.uk::1be895f1-57d6-4257-8960-33f0c979357d" providerId="AD" clId="Web-{EBFCA8CB-FC45-CD06-247A-F842A3443C6F}" dt="2021-05-24T07:59:49.065" v="77" actId="20577"/>
        <pc:sldMkLst>
          <pc:docMk/>
          <pc:sldMk cId="2192111389" sldId="266"/>
        </pc:sldMkLst>
        <pc:spChg chg="mod">
          <ac:chgData name="Muckett A" userId="S::annette.muckett@kingsthorpecollege.org.uk::1be895f1-57d6-4257-8960-33f0c979357d" providerId="AD" clId="Web-{EBFCA8CB-FC45-CD06-247A-F842A3443C6F}" dt="2021-05-24T07:59:41.721" v="72" actId="20577"/>
          <ac:spMkLst>
            <pc:docMk/>
            <pc:sldMk cId="2192111389" sldId="266"/>
            <ac:spMk id="123" creationId="{00000000-0000-0000-0000-000000000000}"/>
          </ac:spMkLst>
        </pc:spChg>
        <pc:spChg chg="mod">
          <ac:chgData name="Muckett A" userId="S::annette.muckett@kingsthorpecollege.org.uk::1be895f1-57d6-4257-8960-33f0c979357d" providerId="AD" clId="Web-{EBFCA8CB-FC45-CD06-247A-F842A3443C6F}" dt="2021-05-24T07:59:49.065" v="77" actId="20577"/>
          <ac:spMkLst>
            <pc:docMk/>
            <pc:sldMk cId="2192111389" sldId="266"/>
            <ac:spMk id="124" creationId="{00000000-0000-0000-0000-000000000000}"/>
          </ac:spMkLst>
        </pc:spChg>
      </pc:sldChg>
    </pc:docChg>
  </pc:docChgLst>
  <pc:docChgLst>
    <pc:chgData name="Muckett A" userId="S::annette.muckett@kingsthorpecollege.org.uk::1be895f1-57d6-4257-8960-33f0c979357d" providerId="AD" clId="Web-{3643593F-0982-0463-7D10-C0F467EB290F}"/>
    <pc:docChg chg="delSld modSld">
      <pc:chgData name="Muckett A" userId="S::annette.muckett@kingsthorpecollege.org.uk::1be895f1-57d6-4257-8960-33f0c979357d" providerId="AD" clId="Web-{3643593F-0982-0463-7D10-C0F467EB290F}" dt="2021-05-24T09:20:26.075" v="183" actId="20577"/>
      <pc:docMkLst>
        <pc:docMk/>
      </pc:docMkLst>
      <pc:sldChg chg="del">
        <pc:chgData name="Muckett A" userId="S::annette.muckett@kingsthorpecollege.org.uk::1be895f1-57d6-4257-8960-33f0c979357d" providerId="AD" clId="Web-{3643593F-0982-0463-7D10-C0F467EB290F}" dt="2021-05-24T08:21:45.910" v="47"/>
        <pc:sldMkLst>
          <pc:docMk/>
          <pc:sldMk cId="0" sldId="257"/>
        </pc:sldMkLst>
      </pc:sldChg>
      <pc:sldChg chg="modSp">
        <pc:chgData name="Muckett A" userId="S::annette.muckett@kingsthorpecollege.org.uk::1be895f1-57d6-4257-8960-33f0c979357d" providerId="AD" clId="Web-{3643593F-0982-0463-7D10-C0F467EB290F}" dt="2021-05-24T08:20:39.627" v="42" actId="20577"/>
        <pc:sldMkLst>
          <pc:docMk/>
          <pc:sldMk cId="0" sldId="259"/>
        </pc:sldMkLst>
        <pc:spChg chg="mod">
          <ac:chgData name="Muckett A" userId="S::annette.muckett@kingsthorpecollege.org.uk::1be895f1-57d6-4257-8960-33f0c979357d" providerId="AD" clId="Web-{3643593F-0982-0463-7D10-C0F467EB290F}" dt="2021-05-24T08:20:39.627" v="42" actId="20577"/>
          <ac:spMkLst>
            <pc:docMk/>
            <pc:sldMk cId="0" sldId="259"/>
            <ac:spMk id="93" creationId="{00000000-0000-0000-0000-000000000000}"/>
          </ac:spMkLst>
        </pc:spChg>
      </pc:sldChg>
      <pc:sldChg chg="modSp">
        <pc:chgData name="Muckett A" userId="S::annette.muckett@kingsthorpecollege.org.uk::1be895f1-57d6-4257-8960-33f0c979357d" providerId="AD" clId="Web-{3643593F-0982-0463-7D10-C0F467EB290F}" dt="2021-05-24T09:14:57.746" v="82" actId="20577"/>
        <pc:sldMkLst>
          <pc:docMk/>
          <pc:sldMk cId="0" sldId="260"/>
        </pc:sldMkLst>
        <pc:spChg chg="mod">
          <ac:chgData name="Muckett A" userId="S::annette.muckett@kingsthorpecollege.org.uk::1be895f1-57d6-4257-8960-33f0c979357d" providerId="AD" clId="Web-{3643593F-0982-0463-7D10-C0F467EB290F}" dt="2021-05-24T08:21:04.049" v="46" actId="14100"/>
          <ac:spMkLst>
            <pc:docMk/>
            <pc:sldMk cId="0" sldId="260"/>
            <ac:spMk id="99" creationId="{00000000-0000-0000-0000-000000000000}"/>
          </ac:spMkLst>
        </pc:spChg>
        <pc:spChg chg="mod">
          <ac:chgData name="Muckett A" userId="S::annette.muckett@kingsthorpecollege.org.uk::1be895f1-57d6-4257-8960-33f0c979357d" providerId="AD" clId="Web-{3643593F-0982-0463-7D10-C0F467EB290F}" dt="2021-05-24T09:14:57.746" v="82" actId="20577"/>
          <ac:spMkLst>
            <pc:docMk/>
            <pc:sldMk cId="0" sldId="260"/>
            <ac:spMk id="100" creationId="{00000000-0000-0000-0000-000000000000}"/>
          </ac:spMkLst>
        </pc:spChg>
      </pc:sldChg>
      <pc:sldChg chg="modSp">
        <pc:chgData name="Muckett A" userId="S::annette.muckett@kingsthorpecollege.org.uk::1be895f1-57d6-4257-8960-33f0c979357d" providerId="AD" clId="Web-{3643593F-0982-0463-7D10-C0F467EB290F}" dt="2021-05-24T09:20:26.075" v="183" actId="20577"/>
        <pc:sldMkLst>
          <pc:docMk/>
          <pc:sldMk cId="0" sldId="261"/>
        </pc:sldMkLst>
        <pc:spChg chg="mod">
          <ac:chgData name="Muckett A" userId="S::annette.muckett@kingsthorpecollege.org.uk::1be895f1-57d6-4257-8960-33f0c979357d" providerId="AD" clId="Web-{3643593F-0982-0463-7D10-C0F467EB290F}" dt="2021-05-24T09:20:26.075" v="183" actId="20577"/>
          <ac:spMkLst>
            <pc:docMk/>
            <pc:sldMk cId="0" sldId="261"/>
            <ac:spMk id="106" creationId="{00000000-0000-0000-0000-000000000000}"/>
          </ac:spMkLst>
        </pc:spChg>
      </pc:sldChg>
      <pc:sldChg chg="modSp">
        <pc:chgData name="Muckett A" userId="S::annette.muckett@kingsthorpecollege.org.uk::1be895f1-57d6-4257-8960-33f0c979357d" providerId="AD" clId="Web-{3643593F-0982-0463-7D10-C0F467EB290F}" dt="2021-05-24T09:16:05.890" v="156" actId="20577"/>
        <pc:sldMkLst>
          <pc:docMk/>
          <pc:sldMk cId="2192111389" sldId="266"/>
        </pc:sldMkLst>
        <pc:spChg chg="mod">
          <ac:chgData name="Muckett A" userId="S::annette.muckett@kingsthorpecollege.org.uk::1be895f1-57d6-4257-8960-33f0c979357d" providerId="AD" clId="Web-{3643593F-0982-0463-7D10-C0F467EB290F}" dt="2021-05-24T09:16:05.890" v="156" actId="20577"/>
          <ac:spMkLst>
            <pc:docMk/>
            <pc:sldMk cId="2192111389" sldId="266"/>
            <ac:spMk id="124" creationId="{00000000-0000-0000-0000-000000000000}"/>
          </ac:spMkLst>
        </pc:spChg>
      </pc:sldChg>
    </pc:docChg>
  </pc:docChgLst>
  <pc:docChgLst>
    <pc:chgData name="Murray P" userId="S::paul.murray@kingsthorpecollege.org.uk::fa488846-40d8-46dc-a6f0-9951521af592" providerId="AD" clId="Web-{5F51C135-7DF6-C0B2-8795-36812C9895A7}"/>
    <pc:docChg chg="delSld">
      <pc:chgData name="Murray P" userId="S::paul.murray@kingsthorpecollege.org.uk::fa488846-40d8-46dc-a6f0-9951521af592" providerId="AD" clId="Web-{5F51C135-7DF6-C0B2-8795-36812C9895A7}" dt="2024-06-23T17:18:05.113" v="2"/>
      <pc:docMkLst>
        <pc:docMk/>
      </pc:docMkLst>
      <pc:sldChg chg="del">
        <pc:chgData name="Murray P" userId="S::paul.murray@kingsthorpecollege.org.uk::fa488846-40d8-46dc-a6f0-9951521af592" providerId="AD" clId="Web-{5F51C135-7DF6-C0B2-8795-36812C9895A7}" dt="2024-06-23T17:18:02.395" v="1"/>
        <pc:sldMkLst>
          <pc:docMk/>
          <pc:sldMk cId="0" sldId="264"/>
        </pc:sldMkLst>
      </pc:sldChg>
      <pc:sldChg chg="del">
        <pc:chgData name="Murray P" userId="S::paul.murray@kingsthorpecollege.org.uk::fa488846-40d8-46dc-a6f0-9951521af592" providerId="AD" clId="Web-{5F51C135-7DF6-C0B2-8795-36812C9895A7}" dt="2024-06-23T17:18:05.113" v="2"/>
        <pc:sldMkLst>
          <pc:docMk/>
          <pc:sldMk cId="0" sldId="265"/>
        </pc:sldMkLst>
      </pc:sldChg>
      <pc:sldChg chg="del">
        <pc:chgData name="Murray P" userId="S::paul.murray@kingsthorpecollege.org.uk::fa488846-40d8-46dc-a6f0-9951521af592" providerId="AD" clId="Web-{5F51C135-7DF6-C0B2-8795-36812C9895A7}" dt="2024-06-23T17:17:58.723" v="0"/>
        <pc:sldMkLst>
          <pc:docMk/>
          <pc:sldMk cId="2192111389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f23c6cb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f23c6cb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23c6cb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23c6cb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f23c6cb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f23c6cba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f37c81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1f37c81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f37c81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f37c81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f37c81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f37c81c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anoid_schizophreni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en.wikipedia.org/wiki/Sexual_abu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646XSz09_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knv6wPfMsV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Crime Project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L.O. To be able to apply a number of different explanations as to why people turn to crime.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understand these explanations through real criminals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be able to research a criminal of your choice and create a fact file about them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Fred and Rose West 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711875" y="1595775"/>
            <a:ext cx="80199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Crime 	- murder (11-13 victims) many with sexual abuse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Biological reasons - </a:t>
            </a:r>
            <a:r>
              <a:rPr lang="en-GB" sz="1300" i="1">
                <a:solidFill>
                  <a:srgbClr val="2C2C2C"/>
                </a:solidFill>
                <a:highlight>
                  <a:srgbClr val="FFFFFF"/>
                </a:highlight>
              </a:rPr>
              <a:t>Rose’s mentally ill mother, Daisy, suffered a severe breakdown in 1953, and underwent gruelling electric shock treatment – while pregnant with Rose.</a:t>
            </a:r>
            <a:endParaRPr sz="13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C2C2C"/>
                </a:solidFill>
                <a:highlight>
                  <a:srgbClr val="FFFFFF"/>
                </a:highlight>
              </a:rPr>
              <a:t>Social reasons - </a:t>
            </a:r>
            <a:r>
              <a:rPr lang="en-GB" sz="1400" i="1">
                <a:solidFill>
                  <a:srgbClr val="2C2C2C"/>
                </a:solidFill>
                <a:highlight>
                  <a:srgbClr val="FFFFFF"/>
                </a:highlight>
              </a:rPr>
              <a:t>her father, a </a:t>
            </a:r>
            <a:r>
              <a:rPr lang="en-GB" sz="1400" i="1">
                <a:solidFill>
                  <a:srgbClr val="2C2C2C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paranoid schizophrenic</a:t>
            </a:r>
            <a:r>
              <a:rPr lang="en-GB" sz="1400" i="1">
                <a:solidFill>
                  <a:srgbClr val="2C2C2C"/>
                </a:solidFill>
                <a:highlight>
                  <a:srgbClr val="FFFFFF"/>
                </a:highlight>
              </a:rPr>
              <a:t>, was prone to violence and repeatedly </a:t>
            </a:r>
            <a:r>
              <a:rPr lang="en-GB" sz="1400" i="1">
                <a:solidFill>
                  <a:srgbClr val="2C2C2C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sexually abused</a:t>
            </a:r>
            <a:r>
              <a:rPr lang="en-GB" sz="1400" i="1">
                <a:solidFill>
                  <a:srgbClr val="2C2C2C"/>
                </a:solidFill>
                <a:highlight>
                  <a:srgbClr val="FFFFFF"/>
                </a:highlight>
              </a:rPr>
              <a:t> her….. </a:t>
            </a:r>
            <a:r>
              <a:rPr lang="en-GB" sz="1300" i="1">
                <a:solidFill>
                  <a:srgbClr val="2C2C2C"/>
                </a:solidFill>
                <a:highlight>
                  <a:srgbClr val="FFFFFF"/>
                </a:highlight>
              </a:rPr>
              <a:t>By the age of 13, Rose was sexually abusing her two younger brothers too.</a:t>
            </a:r>
            <a:endParaRPr sz="14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C2C2C"/>
                </a:solidFill>
                <a:highlight>
                  <a:srgbClr val="FFFFFF"/>
                </a:highlight>
              </a:rPr>
              <a:t>Individual reasons - </a:t>
            </a:r>
            <a:r>
              <a:rPr lang="en-GB" sz="1300" i="1">
                <a:solidFill>
                  <a:srgbClr val="2C2C2C"/>
                </a:solidFill>
                <a:highlight>
                  <a:srgbClr val="FFFFFF"/>
                </a:highlight>
              </a:rPr>
              <a:t>Rose and Fred were narcissistic, psychopathic and had antisocial personality traits. </a:t>
            </a:r>
            <a:endParaRPr sz="13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300" i="1">
                <a:solidFill>
                  <a:srgbClr val="222222"/>
                </a:solidFill>
                <a:highlight>
                  <a:srgbClr val="FFFFFF"/>
                </a:highlight>
              </a:rPr>
              <a:t>Fred didn’t do well at school, he dropped out and became a simple farm laborer. He had a low IQ of 84. Low intelligence, a dysfunctional upbringing and suffering from two major head injuries must have had an impact on the choices he made later in his life.</a:t>
            </a:r>
            <a:endParaRPr sz="13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i="1">
              <a:solidFill>
                <a:srgbClr val="2C2C2C"/>
              </a:solidFill>
              <a:highlight>
                <a:srgbClr val="FFFFFF"/>
              </a:highlight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7500" y="145750"/>
            <a:ext cx="2336125" cy="155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651550" y="1335100"/>
            <a:ext cx="8070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buSzPts val="1400"/>
            </a:pPr>
            <a:r>
              <a:rPr lang="en-GB" sz="1400" dirty="0">
                <a:highlight>
                  <a:srgbClr val="FFFFFF"/>
                </a:highlight>
              </a:rPr>
              <a:t>Find an example from the media (past or present) of someone who has committed a crime and been found guilty of it. </a:t>
            </a:r>
            <a:endParaRPr sz="1400">
              <a:highlight>
                <a:srgbClr val="FFFFFF"/>
              </a:highlight>
            </a:endParaRPr>
          </a:p>
          <a:p>
            <a:pPr indent="-317500">
              <a:buSzPts val="1400"/>
            </a:pPr>
            <a:r>
              <a:rPr lang="en-GB" sz="1400" dirty="0">
                <a:highlight>
                  <a:srgbClr val="FFFFFF"/>
                </a:highlight>
              </a:rPr>
              <a:t>Create a fact file about their background, the crime they committed and the consequences, and what sentence they were given. </a:t>
            </a:r>
            <a:endParaRPr sz="1400"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>
                <a:highlight>
                  <a:srgbClr val="FFFFFF"/>
                </a:highlight>
              </a:rPr>
              <a:t>Give psychological reasons as to why they have committed the crime. Biological, social and individual, each explanation needs to be supported with at least one piece of research</a:t>
            </a:r>
            <a:endParaRPr sz="1400" dirty="0">
              <a:highlight>
                <a:srgbClr val="FFFFFF"/>
              </a:highlight>
            </a:endParaRPr>
          </a:p>
          <a:p>
            <a:pPr indent="-317500">
              <a:buSzPts val="1400"/>
            </a:pPr>
            <a:r>
              <a:rPr lang="en-GB" sz="1400" dirty="0">
                <a:highlight>
                  <a:srgbClr val="FFFFFF"/>
                </a:highlight>
              </a:rPr>
              <a:t>Write a conclusion stating which explanation you believe to be the most valid and why. Your conclusion could also include a suggestion on what needs to be done to stop future crimes like this. </a:t>
            </a:r>
          </a:p>
          <a:p>
            <a:pPr indent="-317500">
              <a:buSzPts val="1400"/>
            </a:pPr>
            <a:r>
              <a:rPr lang="en-GB" sz="1400" dirty="0">
                <a:highlight>
                  <a:srgbClr val="FFFFFF"/>
                </a:highlight>
              </a:rPr>
              <a:t>Make a suggestion about what, if any, methods of modifying behaviour the perpetrator could/should be given to prevent re offending (treatment). </a:t>
            </a:r>
            <a:endParaRPr sz="14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present your info...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01489" y="1279302"/>
            <a:ext cx="4914136" cy="3273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04800">
              <a:buSzPts val="1200"/>
            </a:pPr>
            <a:r>
              <a:rPr lang="en-GB" sz="12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https://www.youtube.com/watch?v=S646XSz09_U</a:t>
            </a:r>
            <a:r>
              <a:rPr lang="en-GB" sz="1200" dirty="0"/>
              <a:t> </a:t>
            </a:r>
            <a:endParaRPr sz="1200"/>
          </a:p>
          <a:p>
            <a:pPr indent="-304800">
              <a:buSzPts val="1200"/>
            </a:pPr>
            <a:r>
              <a:rPr lang="en-GB" sz="12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https://www.youtube.com/watch?v=knv6wPfMsVk</a:t>
            </a:r>
            <a:r>
              <a:rPr lang="en-GB" sz="1200" dirty="0"/>
              <a:t> </a:t>
            </a:r>
            <a:endParaRPr sz="1200"/>
          </a:p>
          <a:p>
            <a:r>
              <a:rPr lang="en-GB" dirty="0"/>
              <a:t>An article for Psychology Review 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A prison cell of person’s life on the walls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Investigators diary log</a:t>
            </a:r>
            <a:endParaRPr dirty="0"/>
          </a:p>
          <a:p>
            <a:r>
              <a:rPr lang="en-GB" dirty="0"/>
              <a:t>A court case </a:t>
            </a:r>
            <a:endParaRPr/>
          </a:p>
          <a:p>
            <a:r>
              <a:rPr lang="en-GB" dirty="0"/>
              <a:t>Interview between police and offender </a:t>
            </a:r>
            <a:endParaRPr/>
          </a:p>
          <a:p>
            <a:r>
              <a:rPr lang="en-GB" dirty="0"/>
              <a:t>A therapy session between psychologist and offender </a:t>
            </a:r>
            <a:endParaRPr/>
          </a:p>
          <a:p>
            <a:r>
              <a:rPr lang="en-GB" dirty="0"/>
              <a:t>A poster </a:t>
            </a:r>
            <a:endParaRPr lang="en-GB"/>
          </a:p>
          <a:p>
            <a:pPr>
              <a:lnSpc>
                <a:spcPct val="114999"/>
              </a:lnSpc>
            </a:pPr>
            <a:r>
              <a:rPr lang="en-GB" dirty="0"/>
              <a:t>A model/ artefact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Anything you want, get creative! 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5650447" y="1407350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/>
              <a:t>Requirements</a:t>
            </a:r>
            <a:endParaRPr u="sng" dirty="0"/>
          </a:p>
          <a:p>
            <a:pPr marL="0" indent="0">
              <a:spcBef>
                <a:spcPts val="1600"/>
              </a:spcBef>
              <a:buNone/>
            </a:pPr>
            <a:r>
              <a:rPr lang="en-GB" b="1" dirty="0"/>
              <a:t>Individual task:</a:t>
            </a:r>
            <a:r>
              <a:rPr lang="en-GB" dirty="0"/>
              <a:t> Fact file and </a:t>
            </a:r>
            <a:r>
              <a:rPr lang="en-GB"/>
              <a:t>artefact: see possible list to the left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Show and tell/presentations will be first lesson back in year 12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Part 1</a:t>
            </a:r>
            <a:endParaRPr dirty="0"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dirty="0"/>
              <a:t>After 1 hour you should have </a:t>
            </a:r>
            <a:endParaRPr/>
          </a:p>
          <a:p>
            <a:pPr>
              <a:spcBef>
                <a:spcPts val="1600"/>
              </a:spcBef>
            </a:pPr>
            <a:r>
              <a:rPr lang="en-GB" dirty="0"/>
              <a:t>Chosen your ‘criminal’ </a:t>
            </a:r>
            <a:endParaRPr/>
          </a:p>
          <a:p>
            <a:r>
              <a:rPr lang="en-GB" dirty="0"/>
              <a:t>Background research on crime(s) committed </a:t>
            </a:r>
            <a:endParaRPr/>
          </a:p>
          <a:p>
            <a:r>
              <a:rPr lang="en-GB" dirty="0"/>
              <a:t>Background research into the person including upbringing, family, medical history etc. This should be </a:t>
            </a:r>
            <a:r>
              <a:rPr lang="en-GB"/>
              <a:t>categorised into Biological, Cognitive, Behavioural etc (whichever are relevant) </a:t>
            </a:r>
            <a:endParaRPr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4087B3C1-1809-4D36-B918-55C04C922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0000">
            <a:off x="337919" y="343446"/>
            <a:ext cx="1915646" cy="1430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Part 2</a:t>
            </a:r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815329" y="533459"/>
            <a:ext cx="4902936" cy="4064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dirty="0"/>
              <a:t>Today you need to back up/find evidence to support the social/individual/biological explanations. 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This could be in the form of psychological studies, articles, case studies, medical research, psychological theories etc. 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/>
              <a:t>Extension - you could begin to evaluate the research.  </a:t>
            </a:r>
            <a:endParaRPr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18C7BAFD-7D81-47BD-A95B-99244D302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0000">
            <a:off x="337919" y="343446"/>
            <a:ext cx="1915646" cy="1430992"/>
          </a:xfrm>
          <a:prstGeom prst="rect">
            <a:avLst/>
          </a:prstGeom>
        </p:spPr>
      </p:pic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38464DA-613A-4E52-99BB-49A018344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65" y="2290706"/>
            <a:ext cx="3455894" cy="2417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Part 3 </a:t>
            </a:r>
            <a:endParaRPr dirty="0"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 research so far and write your conclusion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Begin to research treatment options and make a suggestion which is most appropriate and why.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Extension - evaluate the treatment you have chosen with psychological evidence to demonstrate effectiveness. </a:t>
            </a:r>
            <a:endParaRPr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310E54EF-F7AE-4B95-9956-092AF0711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0000">
            <a:off x="337919" y="343446"/>
            <a:ext cx="1915646" cy="1430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Swiss</vt:lpstr>
      <vt:lpstr>Crime Project</vt:lpstr>
      <vt:lpstr>Fred and Rose West </vt:lpstr>
      <vt:lpstr>Project </vt:lpstr>
      <vt:lpstr>How to present your info...</vt:lpstr>
      <vt:lpstr>Part 1</vt:lpstr>
      <vt:lpstr>Part 2</vt:lpstr>
      <vt:lpstr>Part 3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Project</dc:title>
  <cp:revision>62</cp:revision>
  <dcterms:modified xsi:type="dcterms:W3CDTF">2024-06-23T17:18:09Z</dcterms:modified>
</cp:coreProperties>
</file>