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56" r:id="rId6"/>
    <p:sldId id="259" r:id="rId7"/>
    <p:sldId id="257" r:id="rId8"/>
    <p:sldId id="260" r:id="rId9"/>
    <p:sldId id="258" r:id="rId10"/>
    <p:sldId id="261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3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45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4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78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12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42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40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17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93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06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97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D54D-44FA-43BE-8E5A-E8F0F5834DC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4B9FC-241A-4FFF-84CB-088D821A1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61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6409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/>
              <a:t>Health and Social Care</a:t>
            </a:r>
          </a:p>
          <a:p>
            <a:pPr algn="ctr"/>
            <a:endParaRPr lang="en-GB" sz="8000" dirty="0"/>
          </a:p>
          <a:p>
            <a:pPr algn="ctr"/>
            <a:r>
              <a:rPr lang="en-GB" sz="5400" dirty="0"/>
              <a:t>Year 12 Preparation work</a:t>
            </a:r>
          </a:p>
        </p:txBody>
      </p:sp>
    </p:spTree>
    <p:extLst>
      <p:ext uri="{BB962C8B-B14F-4D97-AF65-F5344CB8AC3E}">
        <p14:creationId xmlns:p14="http://schemas.microsoft.com/office/powerpoint/2010/main" val="5812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32656"/>
            <a:ext cx="88569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Task 1:</a:t>
            </a:r>
          </a:p>
          <a:p>
            <a:endParaRPr lang="en-GB" sz="3600" dirty="0"/>
          </a:p>
          <a:p>
            <a:r>
              <a:rPr lang="en-GB" sz="3600" dirty="0"/>
              <a:t>Create a list of Health and Social Care settings/Professions (Min of 15):</a:t>
            </a:r>
          </a:p>
          <a:p>
            <a:endParaRPr lang="en-GB" sz="3600" dirty="0"/>
          </a:p>
          <a:p>
            <a:r>
              <a:rPr lang="en-GB" sz="3600" dirty="0"/>
              <a:t>For each one write a paragraph which identifies:</a:t>
            </a:r>
          </a:p>
          <a:p>
            <a:r>
              <a:rPr lang="en-GB" sz="3600" dirty="0"/>
              <a:t>If it is a Health or Social Care Setting?</a:t>
            </a:r>
          </a:p>
          <a:p>
            <a:r>
              <a:rPr lang="en-GB" sz="3600" dirty="0"/>
              <a:t>Who may use the setting/professional and why?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68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Task 2:</a:t>
            </a:r>
          </a:p>
          <a:p>
            <a:endParaRPr lang="en-GB" sz="2800" dirty="0"/>
          </a:p>
          <a:p>
            <a:r>
              <a:rPr lang="en-GB" sz="2800" dirty="0"/>
              <a:t>Create 2 job adverts, one for a health care worker and one for a social care worker. (You can choose the specific professional.) </a:t>
            </a:r>
          </a:p>
          <a:p>
            <a:endParaRPr lang="en-GB" sz="2800" dirty="0"/>
          </a:p>
          <a:p>
            <a:r>
              <a:rPr lang="en-GB" sz="2800" dirty="0"/>
              <a:t>For each one you need to summarise</a:t>
            </a:r>
          </a:p>
          <a:p>
            <a:endParaRPr lang="en-GB" sz="2800" dirty="0"/>
          </a:p>
          <a:p>
            <a:r>
              <a:rPr lang="en-GB" sz="2800" dirty="0"/>
              <a:t>Training required</a:t>
            </a:r>
          </a:p>
          <a:p>
            <a:r>
              <a:rPr lang="en-GB" sz="2800" dirty="0"/>
              <a:t>Roles and responsibilities</a:t>
            </a:r>
          </a:p>
          <a:p>
            <a:r>
              <a:rPr lang="en-GB" sz="2800" dirty="0"/>
              <a:t>Job description/Typical daily activities</a:t>
            </a:r>
          </a:p>
          <a:p>
            <a:r>
              <a:rPr lang="en-GB" sz="2800" dirty="0"/>
              <a:t>Average working hours</a:t>
            </a:r>
          </a:p>
          <a:p>
            <a:r>
              <a:rPr lang="en-GB" sz="2800" dirty="0"/>
              <a:t>Working environment/clients.</a:t>
            </a:r>
          </a:p>
          <a:p>
            <a:r>
              <a:rPr lang="en-GB" sz="2800" dirty="0"/>
              <a:t>Job progression/development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8008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64096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Task 3:</a:t>
            </a:r>
          </a:p>
          <a:p>
            <a:r>
              <a:rPr lang="en-GB" sz="2400" dirty="0"/>
              <a:t>Research and then create an academic poster on Equality, Diversity and Rights, it must include:</a:t>
            </a:r>
          </a:p>
          <a:p>
            <a:endParaRPr lang="en-GB" sz="2400" dirty="0"/>
          </a:p>
          <a:p>
            <a:r>
              <a:rPr lang="en-GB" sz="2400" dirty="0"/>
              <a:t>Explanation of what equality, diversity and rights are.</a:t>
            </a:r>
          </a:p>
          <a:p>
            <a:endParaRPr lang="en-GB" sz="2400" dirty="0"/>
          </a:p>
          <a:p>
            <a:r>
              <a:rPr lang="en-GB" sz="2400" dirty="0"/>
              <a:t>Description of how a setting can ensure it promotes equality, diversity and rights.</a:t>
            </a:r>
          </a:p>
          <a:p>
            <a:endParaRPr lang="en-GB" sz="2400" dirty="0"/>
          </a:p>
          <a:p>
            <a:r>
              <a:rPr lang="en-GB" sz="2400" dirty="0"/>
              <a:t>Using a case study evaluate the </a:t>
            </a:r>
          </a:p>
          <a:p>
            <a:r>
              <a:rPr lang="en-GB" sz="2400" dirty="0"/>
              <a:t>effectiveness of promotion of equality </a:t>
            </a:r>
          </a:p>
          <a:p>
            <a:r>
              <a:rPr lang="en-GB" sz="2400" dirty="0"/>
              <a:t>diversity and rights.</a:t>
            </a:r>
          </a:p>
          <a:p>
            <a:endParaRPr lang="en-GB" sz="2400" dirty="0"/>
          </a:p>
          <a:p>
            <a:r>
              <a:rPr lang="en-GB" sz="2400" dirty="0"/>
              <a:t>Discuss how 2 different Health and</a:t>
            </a:r>
          </a:p>
          <a:p>
            <a:r>
              <a:rPr lang="en-GB" sz="2400" dirty="0"/>
              <a:t>Social Care </a:t>
            </a:r>
            <a:r>
              <a:rPr lang="en-GB" sz="2400" u="sng" dirty="0"/>
              <a:t>Professionals</a:t>
            </a:r>
            <a:r>
              <a:rPr lang="en-GB" sz="2400" dirty="0"/>
              <a:t> would </a:t>
            </a:r>
          </a:p>
          <a:p>
            <a:r>
              <a:rPr lang="en-GB" sz="2400" dirty="0"/>
              <a:t>ensure equality, diversity and rights is used.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228184" y="3717032"/>
            <a:ext cx="2664296" cy="23083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When giving examples always use Health and Social Care specific ones </a:t>
            </a:r>
            <a:r>
              <a:rPr lang="en-GB" sz="2400" dirty="0" err="1"/>
              <a:t>e.g</a:t>
            </a:r>
            <a:r>
              <a:rPr lang="en-GB" sz="2400" dirty="0"/>
              <a:t>  a resident in a care home</a:t>
            </a:r>
          </a:p>
        </p:txBody>
      </p:sp>
    </p:spTree>
    <p:extLst>
      <p:ext uri="{BB962C8B-B14F-4D97-AF65-F5344CB8AC3E}">
        <p14:creationId xmlns:p14="http://schemas.microsoft.com/office/powerpoint/2010/main" val="98271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Task 4:</a:t>
            </a:r>
          </a:p>
          <a:p>
            <a:r>
              <a:rPr lang="en-GB" sz="3600" dirty="0"/>
              <a:t>Visit a range of Health and Social Care settings, gather leaflets, brochures etc. (min of 3)</a:t>
            </a:r>
          </a:p>
          <a:p>
            <a:endParaRPr lang="en-GB" sz="3600" dirty="0"/>
          </a:p>
          <a:p>
            <a:r>
              <a:rPr lang="en-GB" sz="3600" dirty="0"/>
              <a:t>At least one brochure/leaflet must be about a health disorder. </a:t>
            </a:r>
          </a:p>
          <a:p>
            <a:endParaRPr lang="en-GB" sz="3600" dirty="0"/>
          </a:p>
          <a:p>
            <a:r>
              <a:rPr lang="en-GB" sz="3600" dirty="0"/>
              <a:t>(Please submit the leaflets/brochures with your transition work)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224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1296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Task 5:</a:t>
            </a:r>
          </a:p>
          <a:p>
            <a:r>
              <a:rPr lang="en-GB" sz="3200" dirty="0"/>
              <a:t>Anatomy and Physiology</a:t>
            </a:r>
          </a:p>
          <a:p>
            <a:endParaRPr lang="en-GB" sz="3200" dirty="0"/>
          </a:p>
          <a:p>
            <a:r>
              <a:rPr lang="en-GB" sz="3200" dirty="0"/>
              <a:t>Create labelled and coloured diagrams of the following body systems: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Cardiovascular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Respiratory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Digestive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Musculoskeletal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Nervous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09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84976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Task 6:</a:t>
            </a:r>
          </a:p>
          <a:p>
            <a:endParaRPr lang="en-GB" sz="3200" dirty="0"/>
          </a:p>
          <a:p>
            <a:r>
              <a:rPr lang="en-GB" sz="3200" dirty="0"/>
              <a:t>Anatomy and Physiology</a:t>
            </a:r>
          </a:p>
          <a:p>
            <a:endParaRPr lang="en-GB" sz="3200" dirty="0"/>
          </a:p>
          <a:p>
            <a:r>
              <a:rPr lang="en-GB" sz="3200" dirty="0"/>
              <a:t>Create labelled and coloured diagrams of the following organs: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Heart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Lungs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Brain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Kidney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Eye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Ear</a:t>
            </a:r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215391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84976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Task 7:</a:t>
            </a:r>
          </a:p>
          <a:p>
            <a:endParaRPr lang="en-GB" sz="3200" dirty="0"/>
          </a:p>
          <a:p>
            <a:r>
              <a:rPr lang="en-GB" sz="3200" dirty="0"/>
              <a:t>Research 2 of the following and make notes on the case studies: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Victoria </a:t>
            </a:r>
            <a:r>
              <a:rPr lang="en-GB" sz="3200" dirty="0" err="1"/>
              <a:t>Climbie</a:t>
            </a: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Baby 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Genie (Feral Child)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err="1"/>
              <a:t>Oxana</a:t>
            </a:r>
            <a:r>
              <a:rPr lang="en-GB" sz="3200" dirty="0"/>
              <a:t> Malaya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Staffordshire NHS Scandal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Winterbourne 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err="1"/>
              <a:t>Oakfrost</a:t>
            </a:r>
            <a:r>
              <a:rPr lang="en-GB" sz="3200" dirty="0"/>
              <a:t> Care Home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Hill Croft</a:t>
            </a:r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02544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bff69d8-339e-4d1a-bd18-22f6176ba92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890782B4F9B442BD98FF6DC9114C38" ma:contentTypeVersion="15" ma:contentTypeDescription="Create a new document." ma:contentTypeScope="" ma:versionID="78aeb45082cd45ea5f84c5177849b8f6">
  <xsd:schema xmlns:xsd="http://www.w3.org/2001/XMLSchema" xmlns:xs="http://www.w3.org/2001/XMLSchema" xmlns:p="http://schemas.microsoft.com/office/2006/metadata/properties" xmlns:ns3="ebff69d8-339e-4d1a-bd18-22f6176ba92a" xmlns:ns4="be7570cf-b9b9-4a7c-8f3f-2ea5fe05c445" targetNamespace="http://schemas.microsoft.com/office/2006/metadata/properties" ma:root="true" ma:fieldsID="b712c0a3a8e658f0637e616d3bc6310b" ns3:_="" ns4:_="">
    <xsd:import namespace="ebff69d8-339e-4d1a-bd18-22f6176ba92a"/>
    <xsd:import namespace="be7570cf-b9b9-4a7c-8f3f-2ea5fe05c4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ff69d8-339e-4d1a-bd18-22f6176ba9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7570cf-b9b9-4a7c-8f3f-2ea5fe05c44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2987A3-8730-440B-9ED1-C6EF1F79D85D}">
  <ds:schemaRefs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ebff69d8-339e-4d1a-bd18-22f6176ba92a"/>
    <ds:schemaRef ds:uri="http://schemas.openxmlformats.org/package/2006/metadata/core-properties"/>
    <ds:schemaRef ds:uri="be7570cf-b9b9-4a7c-8f3f-2ea5fe05c44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723B1A1-2878-4A47-AB46-19E12165D9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A5C0D9-37CD-4D82-A226-29FB627CF7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ff69d8-339e-4d1a-bd18-22f6176ba92a"/>
    <ds:schemaRef ds:uri="be7570cf-b9b9-4a7c-8f3f-2ea5fe05c4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353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KingsThorpe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Grundey K</dc:creator>
  <cp:lastModifiedBy>Deszczinski L</cp:lastModifiedBy>
  <cp:revision>17</cp:revision>
  <dcterms:created xsi:type="dcterms:W3CDTF">2015-06-10T09:20:54Z</dcterms:created>
  <dcterms:modified xsi:type="dcterms:W3CDTF">2024-06-27T10:14:38Z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0x010100DB890782B4F9B442BD98FF6DC9114C38</vt:lpwstr>
  </property>
</Properties>
</file>