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18"/>
  </p:notesMasterIdLst>
  <p:sldIdLst>
    <p:sldId id="256" r:id="rId5"/>
    <p:sldId id="257" r:id="rId6"/>
    <p:sldId id="258" r:id="rId7"/>
    <p:sldId id="259" r:id="rId8"/>
    <p:sldId id="260" r:id="rId9"/>
    <p:sldId id="261" r:id="rId10"/>
    <p:sldId id="262" r:id="rId11"/>
    <p:sldId id="264" r:id="rId12"/>
    <p:sldId id="266" r:id="rId13"/>
    <p:sldId id="267" r:id="rId14"/>
    <p:sldId id="268" r:id="rId15"/>
    <p:sldId id="269" r:id="rId16"/>
    <p:sldId id="271" r:id="rId17"/>
  </p:sldIdLst>
  <p:sldSz cx="9144000" cy="6858000" type="screen4x3"/>
  <p:notesSz cx="6858000" cy="9144000"/>
  <p:embeddedFontLst>
    <p:embeddedFont>
      <p:font typeface="Century Gothic" panose="020B0502020202020204" pitchFamily="34" charset="0"/>
      <p:regular r:id="rId19"/>
      <p:bold r:id="rId20"/>
      <p:italic r:id="rId21"/>
      <p:boldItalic r:id="rId22"/>
    </p:embeddedFont>
    <p:embeddedFont>
      <p:font typeface="Consolas" panose="020B0609020204030204" pitchFamily="49"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883F8-3BF4-3E5D-162F-AF3E2C76F000}" v="3" dt="2024-06-26T09:02:51.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85"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A2883F8-3BF4-3E5D-162F-AF3E2C76F000}"/>
    <pc:docChg chg="modSld">
      <pc:chgData name="" userId="" providerId="" clId="Web-{4A2883F8-3BF4-3E5D-162F-AF3E2C76F000}" dt="2024-06-26T09:02:41.876" v="1" actId="20577"/>
      <pc:docMkLst>
        <pc:docMk/>
      </pc:docMkLst>
      <pc:sldChg chg="modSp">
        <pc:chgData name="" userId="" providerId="" clId="Web-{4A2883F8-3BF4-3E5D-162F-AF3E2C76F000}" dt="2024-06-26T09:02:41.876" v="1" actId="20577"/>
        <pc:sldMkLst>
          <pc:docMk/>
          <pc:sldMk cId="0" sldId="256"/>
        </pc:sldMkLst>
        <pc:spChg chg="mod">
          <ac:chgData name="" userId="" providerId="" clId="Web-{4A2883F8-3BF4-3E5D-162F-AF3E2C76F000}" dt="2024-06-26T09:02:41.876" v="1" actId="20577"/>
          <ac:spMkLst>
            <pc:docMk/>
            <pc:sldMk cId="0" sldId="256"/>
            <ac:spMk id="64" creationId="{00000000-0000-0000-0000-000000000000}"/>
          </ac:spMkLst>
        </pc:spChg>
      </pc:sldChg>
    </pc:docChg>
  </pc:docChgLst>
  <pc:docChgLst>
    <pc:chgData name="De-Wit B" userId="58e1873b-2267-471e-ab30-5b6ce2af0b48" providerId="ADAL" clId="{5D0D341F-C04C-4874-89AC-E7DCA07781BC}"/>
    <pc:docChg chg="modSld">
      <pc:chgData name="De-Wit B" userId="58e1873b-2267-471e-ab30-5b6ce2af0b48" providerId="ADAL" clId="{5D0D341F-C04C-4874-89AC-E7DCA07781BC}" dt="2023-06-13T08:47:48.016" v="1" actId="20577"/>
      <pc:docMkLst>
        <pc:docMk/>
      </pc:docMkLst>
      <pc:sldChg chg="modSp mod">
        <pc:chgData name="De-Wit B" userId="58e1873b-2267-471e-ab30-5b6ce2af0b48" providerId="ADAL" clId="{5D0D341F-C04C-4874-89AC-E7DCA07781BC}" dt="2023-06-13T08:47:48.016" v="1" actId="20577"/>
        <pc:sldMkLst>
          <pc:docMk/>
          <pc:sldMk cId="0" sldId="256"/>
        </pc:sldMkLst>
        <pc:spChg chg="mod">
          <ac:chgData name="De-Wit B" userId="58e1873b-2267-471e-ab30-5b6ce2af0b48" providerId="ADAL" clId="{5D0D341F-C04C-4874-89AC-E7DCA07781BC}" dt="2023-06-13T08:47:48.016" v="1" actId="20577"/>
          <ac:spMkLst>
            <pc:docMk/>
            <pc:sldMk cId="0" sldId="256"/>
            <ac:spMk id="64" creationId="{00000000-0000-0000-0000-000000000000}"/>
          </ac:spMkLst>
        </pc:spChg>
      </pc:sldChg>
    </pc:docChg>
  </pc:docChgLst>
  <pc:docChgLst>
    <pc:chgData name="Guest User" userId="S::urn:spo:anon#4419ee353b3c274925d180c03fa1ef1d0556f815500127b557cc5535342af0e1::" providerId="AD" clId="Web-{4A2883F8-3BF4-3E5D-162F-AF3E2C76F000}"/>
    <pc:docChg chg="modSld">
      <pc:chgData name="Guest User" userId="S::urn:spo:anon#4419ee353b3c274925d180c03fa1ef1d0556f815500127b557cc5535342af0e1::" providerId="AD" clId="Web-{4A2883F8-3BF4-3E5D-162F-AF3E2C76F000}" dt="2024-06-26T09:02:51.408" v="0" actId="20577"/>
      <pc:docMkLst>
        <pc:docMk/>
      </pc:docMkLst>
      <pc:sldChg chg="modSp">
        <pc:chgData name="Guest User" userId="S::urn:spo:anon#4419ee353b3c274925d180c03fa1ef1d0556f815500127b557cc5535342af0e1::" providerId="AD" clId="Web-{4A2883F8-3BF4-3E5D-162F-AF3E2C76F000}" dt="2024-06-26T09:02:51.408" v="0" actId="20577"/>
        <pc:sldMkLst>
          <pc:docMk/>
          <pc:sldMk cId="0" sldId="256"/>
        </pc:sldMkLst>
        <pc:spChg chg="mod">
          <ac:chgData name="Guest User" userId="S::urn:spo:anon#4419ee353b3c274925d180c03fa1ef1d0556f815500127b557cc5535342af0e1::" providerId="AD" clId="Web-{4A2883F8-3BF4-3E5D-162F-AF3E2C76F000}" dt="2024-06-26T09:02:51.408" v="0" actId="20577"/>
          <ac:spMkLst>
            <pc:docMk/>
            <pc:sldMk cId="0" sldId="256"/>
            <ac:spMk id="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26210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453dc841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7453dc841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53dc841f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7453dc841f_0_6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453dc841f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7453dc841f_0_7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453dc841f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7453dc841f_0_9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453dc841f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7453dc841f_0_7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453dc841f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7453dc841f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453dc841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g7453dc841f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453dc841f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7453dc841f_0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453dc84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7453dc84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453dc841f_0_1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453dc841f_0_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453dc841f_0_1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453dc841f_0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453dc841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7453dc841f_0_8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453dc841f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7453dc841f_0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1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8.jpe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https://www.accessart.org.uk/sketchbooks-an-online-course-for-children-families-parents-teachers/?fbclid=IwAR0eXgOhXUnmJdtsLP-0-SaSrYINphDO0pQP2KlcHuOGrEHLQMQpDJc2IYk"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2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hyperlink" Target="https://www.thisiscolossal.com/2018/04/handmade-sketchbooks-by-jose-naranja/" TargetMode="External"/><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hyperlink" Target="http://josenaranja.blogspo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2925" y="152400"/>
            <a:ext cx="5072699" cy="1725475"/>
          </a:xfrm>
          <a:prstGeom prst="rect">
            <a:avLst/>
          </a:prstGeom>
          <a:noFill/>
          <a:ln w="9525" cap="flat" cmpd="sng">
            <a:solidFill>
              <a:schemeClr val="dk2"/>
            </a:solidFill>
            <a:prstDash val="solid"/>
            <a:round/>
            <a:headEnd type="none" w="sm" len="sm"/>
            <a:tailEnd type="none" w="sm" len="sm"/>
          </a:ln>
        </p:spPr>
      </p:pic>
      <p:sp>
        <p:nvSpPr>
          <p:cNvPr id="61" name="Google Shape;61;p14"/>
          <p:cNvSpPr txBox="1">
            <a:spLocks noGrp="1"/>
          </p:cNvSpPr>
          <p:nvPr>
            <p:ph type="title"/>
          </p:nvPr>
        </p:nvSpPr>
        <p:spPr>
          <a:xfrm>
            <a:off x="262925" y="2024400"/>
            <a:ext cx="5072700" cy="11739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What</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800" dirty="0">
                <a:latin typeface="Century Gothic"/>
                <a:ea typeface="Century Gothic"/>
                <a:cs typeface="Century Gothic"/>
                <a:sym typeface="Century Gothic"/>
              </a:rPr>
              <a:t>Create a visual art journal which reflects aspects of your own life and personality in a small A4 sketchbook or altered book.</a:t>
            </a:r>
            <a:endParaRPr sz="1800" dirty="0">
              <a:latin typeface="Century Gothic"/>
              <a:ea typeface="Century Gothic"/>
              <a:cs typeface="Century Gothic"/>
              <a:sym typeface="Century Gothic"/>
            </a:endParaRPr>
          </a:p>
        </p:txBody>
      </p:sp>
      <p:sp>
        <p:nvSpPr>
          <p:cNvPr id="62" name="Google Shape;62;p14"/>
          <p:cNvSpPr txBox="1">
            <a:spLocks noGrp="1"/>
          </p:cNvSpPr>
          <p:nvPr>
            <p:ph type="title"/>
          </p:nvPr>
        </p:nvSpPr>
        <p:spPr>
          <a:xfrm>
            <a:off x="262925" y="3421025"/>
            <a:ext cx="5072700" cy="14190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How</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800" dirty="0">
                <a:latin typeface="Century Gothic"/>
                <a:ea typeface="Century Gothic"/>
                <a:cs typeface="Century Gothic"/>
                <a:sym typeface="Century Gothic"/>
              </a:rPr>
              <a:t>Use a combination of drawings, paintings and text/words to illustrate the suggested themes using a range of materials, techniques and processes.</a:t>
            </a:r>
            <a:endParaRPr sz="1800" dirty="0">
              <a:latin typeface="Century Gothic"/>
              <a:ea typeface="Century Gothic"/>
              <a:cs typeface="Century Gothic"/>
              <a:sym typeface="Century Gothic"/>
            </a:endParaRPr>
          </a:p>
        </p:txBody>
      </p:sp>
      <p:sp>
        <p:nvSpPr>
          <p:cNvPr id="63" name="Google Shape;63;p14"/>
          <p:cNvSpPr txBox="1">
            <a:spLocks noGrp="1"/>
          </p:cNvSpPr>
          <p:nvPr>
            <p:ph type="title"/>
          </p:nvPr>
        </p:nvSpPr>
        <p:spPr>
          <a:xfrm>
            <a:off x="262925" y="5115725"/>
            <a:ext cx="5072700" cy="15705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Why</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800" dirty="0">
                <a:latin typeface="Century Gothic"/>
                <a:ea typeface="Century Gothic"/>
                <a:cs typeface="Century Gothic"/>
                <a:sym typeface="Century Gothic"/>
              </a:rPr>
              <a:t>To develop and refine your observation drawing skills by looking more closely at things around you that you see every day, and to explore skills in creating drawings from imagination.</a:t>
            </a:r>
            <a:endParaRPr sz="1800" dirty="0">
              <a:latin typeface="Century Gothic"/>
              <a:ea typeface="Century Gothic"/>
              <a:cs typeface="Century Gothic"/>
              <a:sym typeface="Century Gothic"/>
            </a:endParaRPr>
          </a:p>
        </p:txBody>
      </p:sp>
      <p:sp>
        <p:nvSpPr>
          <p:cNvPr id="64" name="Google Shape;64;p14"/>
          <p:cNvSpPr txBox="1"/>
          <p:nvPr/>
        </p:nvSpPr>
        <p:spPr>
          <a:xfrm>
            <a:off x="262925" y="144300"/>
            <a:ext cx="5072700" cy="1725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3800" b="1" dirty="0">
                <a:solidFill>
                  <a:schemeClr val="dk1"/>
                </a:solidFill>
                <a:latin typeface="Century Gothic"/>
                <a:ea typeface="Century Gothic"/>
                <a:cs typeface="Century Gothic"/>
                <a:sym typeface="Century Gothic"/>
              </a:rPr>
              <a:t>Y12 A level Art</a:t>
            </a:r>
            <a:r>
              <a:rPr lang="en-GB" sz="5200" b="1" dirty="0">
                <a:solidFill>
                  <a:schemeClr val="dk1"/>
                </a:solidFill>
                <a:latin typeface="Century Gothic"/>
                <a:ea typeface="Century Gothic"/>
                <a:cs typeface="Century Gothic"/>
                <a:sym typeface="Century Gothic"/>
              </a:rPr>
              <a:t> </a:t>
            </a:r>
            <a:endParaRPr sz="5200" b="1" dirty="0">
              <a:solidFill>
                <a:schemeClr val="dk1"/>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GB" sz="3200" b="1" dirty="0">
                <a:solidFill>
                  <a:schemeClr val="dk1"/>
                </a:solidFill>
                <a:latin typeface="Century Gothic"/>
                <a:ea typeface="Century Gothic"/>
                <a:cs typeface="Century Gothic"/>
                <a:sym typeface="Century Gothic"/>
              </a:rPr>
              <a:t>Journal Transition Project</a:t>
            </a:r>
            <a:endParaRPr sz="3200" b="1" dirty="0">
              <a:solidFill>
                <a:schemeClr val="dk1"/>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GB" sz="3200" b="1" dirty="0">
                <a:solidFill>
                  <a:schemeClr val="dk1"/>
                </a:solidFill>
                <a:latin typeface="Century Gothic"/>
                <a:ea typeface="Century Gothic"/>
                <a:cs typeface="Century Gothic"/>
                <a:sym typeface="Century Gothic"/>
              </a:rPr>
              <a:t>2024</a:t>
            </a:r>
            <a:endParaRPr sz="3200" b="1" dirty="0">
              <a:solidFill>
                <a:schemeClr val="dk1"/>
              </a:solidFill>
              <a:latin typeface="Century Gothic"/>
              <a:ea typeface="Century Gothic"/>
              <a:cs typeface="Century Gothic"/>
              <a:sym typeface="Century Gothic"/>
            </a:endParaRPr>
          </a:p>
        </p:txBody>
      </p:sp>
      <p:pic>
        <p:nvPicPr>
          <p:cNvPr id="65" name="Google Shape;65;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58850" y="3573425"/>
            <a:ext cx="3311024" cy="2999826"/>
          </a:xfrm>
          <a:prstGeom prst="rect">
            <a:avLst/>
          </a:prstGeom>
          <a:noFill/>
          <a:ln>
            <a:noFill/>
          </a:ln>
        </p:spPr>
      </p:pic>
      <p:pic>
        <p:nvPicPr>
          <p:cNvPr id="66" name="Google Shape;66;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64550" y="71575"/>
            <a:ext cx="3476150" cy="33574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5"/>
          <p:cNvSpPr txBox="1"/>
          <p:nvPr/>
        </p:nvSpPr>
        <p:spPr>
          <a:xfrm>
            <a:off x="1846225" y="1140325"/>
            <a:ext cx="1287600" cy="252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5"/>
          <p:cNvSpPr txBox="1">
            <a:spLocks noGrp="1"/>
          </p:cNvSpPr>
          <p:nvPr>
            <p:ph type="title"/>
          </p:nvPr>
        </p:nvSpPr>
        <p:spPr>
          <a:xfrm>
            <a:off x="194400" y="163600"/>
            <a:ext cx="4197900" cy="542336"/>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solidFill>
                  <a:schemeClr val="accent3">
                    <a:lumMod val="75000"/>
                  </a:schemeClr>
                </a:solidFill>
                <a:latin typeface="Century Gothic"/>
                <a:ea typeface="Century Gothic"/>
                <a:cs typeface="Century Gothic"/>
                <a:sym typeface="Century Gothic"/>
              </a:rPr>
              <a:t>Trees</a:t>
            </a:r>
            <a:endParaRPr b="1" dirty="0">
              <a:solidFill>
                <a:schemeClr val="accent3">
                  <a:lumMod val="75000"/>
                </a:schemeClr>
              </a:solidFill>
              <a:latin typeface="Century Gothic"/>
              <a:ea typeface="Century Gothic"/>
              <a:cs typeface="Century Gothic"/>
              <a:sym typeface="Century Gothic"/>
            </a:endParaRPr>
          </a:p>
        </p:txBody>
      </p:sp>
      <p:sp>
        <p:nvSpPr>
          <p:cNvPr id="232" name="Google Shape;232;p25"/>
          <p:cNvSpPr txBox="1">
            <a:spLocks noGrp="1"/>
          </p:cNvSpPr>
          <p:nvPr>
            <p:ph type="title"/>
          </p:nvPr>
        </p:nvSpPr>
        <p:spPr>
          <a:xfrm>
            <a:off x="4806000" y="187800"/>
            <a:ext cx="3966300" cy="542336"/>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solidFill>
                  <a:schemeClr val="accent3">
                    <a:lumMod val="75000"/>
                  </a:schemeClr>
                </a:solidFill>
                <a:latin typeface="Century Gothic"/>
                <a:ea typeface="Century Gothic"/>
                <a:cs typeface="Century Gothic"/>
                <a:sym typeface="Century Gothic"/>
              </a:rPr>
              <a:t>Water</a:t>
            </a:r>
            <a:endParaRPr b="1" dirty="0">
              <a:solidFill>
                <a:schemeClr val="accent3">
                  <a:lumMod val="75000"/>
                </a:schemeClr>
              </a:solidFill>
              <a:latin typeface="Century Gothic"/>
              <a:ea typeface="Century Gothic"/>
              <a:cs typeface="Century Gothic"/>
              <a:sym typeface="Century Gothic"/>
            </a:endParaRPr>
          </a:p>
        </p:txBody>
      </p:sp>
      <p:cxnSp>
        <p:nvCxnSpPr>
          <p:cNvPr id="233" name="Google Shape;233;p25"/>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34" name="Google Shape;234;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8200" y="1140325"/>
            <a:ext cx="2802992" cy="2177574"/>
          </a:xfrm>
          <a:prstGeom prst="rect">
            <a:avLst/>
          </a:prstGeom>
          <a:noFill/>
          <a:ln>
            <a:noFill/>
          </a:ln>
        </p:spPr>
      </p:pic>
      <p:pic>
        <p:nvPicPr>
          <p:cNvPr id="235" name="Google Shape;235;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0750" y="5074250"/>
            <a:ext cx="2484850" cy="1719225"/>
          </a:xfrm>
          <a:prstGeom prst="rect">
            <a:avLst/>
          </a:prstGeom>
          <a:noFill/>
          <a:ln>
            <a:noFill/>
          </a:ln>
        </p:spPr>
      </p:pic>
      <p:pic>
        <p:nvPicPr>
          <p:cNvPr id="236" name="Google Shape;236;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81425" y="1216525"/>
            <a:ext cx="1434900" cy="2101259"/>
          </a:xfrm>
          <a:prstGeom prst="rect">
            <a:avLst/>
          </a:prstGeom>
          <a:noFill/>
          <a:ln>
            <a:noFill/>
          </a:ln>
        </p:spPr>
      </p:pic>
      <p:pic>
        <p:nvPicPr>
          <p:cNvPr id="237" name="Google Shape;237;p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679250" y="3470104"/>
            <a:ext cx="1789251" cy="2765972"/>
          </a:xfrm>
          <a:prstGeom prst="rect">
            <a:avLst/>
          </a:prstGeom>
          <a:noFill/>
          <a:ln>
            <a:noFill/>
          </a:ln>
        </p:spPr>
      </p:pic>
      <p:pic>
        <p:nvPicPr>
          <p:cNvPr id="238" name="Google Shape;238;p2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53025" y="3394025"/>
            <a:ext cx="2160300" cy="1604026"/>
          </a:xfrm>
          <a:prstGeom prst="rect">
            <a:avLst/>
          </a:prstGeom>
          <a:noFill/>
          <a:ln>
            <a:noFill/>
          </a:ln>
        </p:spPr>
      </p:pic>
      <p:pic>
        <p:nvPicPr>
          <p:cNvPr id="239" name="Google Shape;239;p2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78550" y="1240800"/>
            <a:ext cx="2160300" cy="1620225"/>
          </a:xfrm>
          <a:prstGeom prst="rect">
            <a:avLst/>
          </a:prstGeom>
          <a:noFill/>
          <a:ln>
            <a:noFill/>
          </a:ln>
        </p:spPr>
      </p:pic>
      <p:pic>
        <p:nvPicPr>
          <p:cNvPr id="240" name="Google Shape;240;p25"/>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729800" y="4762562"/>
            <a:ext cx="2803000" cy="2030912"/>
          </a:xfrm>
          <a:prstGeom prst="rect">
            <a:avLst/>
          </a:prstGeom>
          <a:noFill/>
          <a:ln>
            <a:noFill/>
          </a:ln>
        </p:spPr>
      </p:pic>
      <p:pic>
        <p:nvPicPr>
          <p:cNvPr id="241" name="Google Shape;241;p25"/>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6382625" y="2902475"/>
            <a:ext cx="2484848" cy="1745250"/>
          </a:xfrm>
          <a:prstGeom prst="rect">
            <a:avLst/>
          </a:prstGeom>
          <a:noFill/>
          <a:ln>
            <a:noFill/>
          </a:ln>
        </p:spPr>
      </p:pic>
      <p:pic>
        <p:nvPicPr>
          <p:cNvPr id="242" name="Google Shape;242;p2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636450" y="4862872"/>
            <a:ext cx="1287600" cy="1880678"/>
          </a:xfrm>
          <a:prstGeom prst="rect">
            <a:avLst/>
          </a:prstGeom>
          <a:noFill/>
          <a:ln>
            <a:noFill/>
          </a:ln>
        </p:spPr>
      </p:pic>
      <p:pic>
        <p:nvPicPr>
          <p:cNvPr id="243" name="Google Shape;243;p2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091250" y="1240800"/>
            <a:ext cx="1877226" cy="1620225"/>
          </a:xfrm>
          <a:prstGeom prst="rect">
            <a:avLst/>
          </a:prstGeom>
          <a:noFill/>
          <a:ln>
            <a:noFill/>
          </a:ln>
        </p:spPr>
      </p:pic>
      <p:pic>
        <p:nvPicPr>
          <p:cNvPr id="244" name="Google Shape;244;p2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4781975" y="3046475"/>
            <a:ext cx="1484213" cy="1530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6"/>
          <p:cNvSpPr txBox="1">
            <a:spLocks noGrp="1"/>
          </p:cNvSpPr>
          <p:nvPr>
            <p:ph type="title"/>
          </p:nvPr>
        </p:nvSpPr>
        <p:spPr>
          <a:xfrm>
            <a:off x="194400" y="148900"/>
            <a:ext cx="4137300" cy="518806"/>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latin typeface="Century Gothic"/>
                <a:ea typeface="Century Gothic"/>
                <a:cs typeface="Century Gothic"/>
                <a:sym typeface="Century Gothic"/>
              </a:rPr>
              <a:t>Possessions/still life</a:t>
            </a:r>
            <a:endParaRPr b="1" dirty="0">
              <a:latin typeface="Century Gothic"/>
              <a:ea typeface="Century Gothic"/>
              <a:cs typeface="Century Gothic"/>
              <a:sym typeface="Century Gothic"/>
            </a:endParaRPr>
          </a:p>
        </p:txBody>
      </p:sp>
      <p:cxnSp>
        <p:nvCxnSpPr>
          <p:cNvPr id="251" name="Google Shape;251;p26"/>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52" name="Google Shape;252;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53727" y="4804154"/>
            <a:ext cx="3136520" cy="2149488"/>
          </a:xfrm>
          <a:prstGeom prst="rect">
            <a:avLst/>
          </a:prstGeom>
          <a:noFill/>
          <a:ln>
            <a:noFill/>
          </a:ln>
        </p:spPr>
      </p:pic>
      <p:pic>
        <p:nvPicPr>
          <p:cNvPr id="253" name="Google Shape;253;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573283" y="832504"/>
            <a:ext cx="1998567" cy="2465216"/>
          </a:xfrm>
          <a:prstGeom prst="rect">
            <a:avLst/>
          </a:prstGeom>
          <a:noFill/>
          <a:ln>
            <a:noFill/>
          </a:ln>
        </p:spPr>
      </p:pic>
      <p:pic>
        <p:nvPicPr>
          <p:cNvPr id="254" name="Google Shape;254;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97079" y="3229417"/>
            <a:ext cx="2321975" cy="2275526"/>
          </a:xfrm>
          <a:prstGeom prst="rect">
            <a:avLst/>
          </a:prstGeom>
          <a:noFill/>
          <a:ln>
            <a:noFill/>
          </a:ln>
        </p:spPr>
      </p:pic>
      <p:pic>
        <p:nvPicPr>
          <p:cNvPr id="257" name="Google Shape;257;p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4399" y="1197383"/>
            <a:ext cx="2193463" cy="1814540"/>
          </a:xfrm>
          <a:prstGeom prst="rect">
            <a:avLst/>
          </a:prstGeom>
          <a:noFill/>
          <a:ln>
            <a:noFill/>
          </a:ln>
        </p:spPr>
      </p:pic>
      <p:pic>
        <p:nvPicPr>
          <p:cNvPr id="259" name="Google Shape;259;p26"/>
          <p:cNvPicPr preferRelativeResize="0"/>
          <p:nvPr/>
        </p:nvPicPr>
        <p:blipFill rotWithShape="1">
          <a:blip r:embed="rId7" cstate="email">
            <a:alphaModFix/>
            <a:extLst>
              <a:ext uri="{28A0092B-C50C-407E-A947-70E740481C1C}">
                <a14:useLocalDpi xmlns:a14="http://schemas.microsoft.com/office/drawing/2010/main"/>
              </a:ext>
            </a:extLst>
          </a:blip>
          <a:srcRect t="11869"/>
          <a:stretch/>
        </p:blipFill>
        <p:spPr>
          <a:xfrm>
            <a:off x="4888431" y="73437"/>
            <a:ext cx="2132286" cy="2482478"/>
          </a:xfrm>
          <a:prstGeom prst="rect">
            <a:avLst/>
          </a:prstGeom>
          <a:noFill/>
          <a:ln>
            <a:noFill/>
          </a:ln>
        </p:spPr>
      </p:pic>
      <p:pic>
        <p:nvPicPr>
          <p:cNvPr id="13" name="Google Shape;359;p33">
            <a:extLst>
              <a:ext uri="{FF2B5EF4-FFF2-40B4-BE49-F238E27FC236}">
                <a16:creationId xmlns:a16="http://schemas.microsoft.com/office/drawing/2014/main" id="{D20B2911-230B-478C-A820-8A92EF60AA63}"/>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263050" y="3560280"/>
            <a:ext cx="2905916" cy="2669958"/>
          </a:xfrm>
          <a:prstGeom prst="rect">
            <a:avLst/>
          </a:prstGeom>
          <a:noFill/>
          <a:ln>
            <a:noFill/>
          </a:ln>
        </p:spPr>
      </p:pic>
      <p:pic>
        <p:nvPicPr>
          <p:cNvPr id="14" name="Google Shape;361;p33">
            <a:extLst>
              <a:ext uri="{FF2B5EF4-FFF2-40B4-BE49-F238E27FC236}">
                <a16:creationId xmlns:a16="http://schemas.microsoft.com/office/drawing/2014/main" id="{BEDCC735-B7C9-497E-8235-2EA656A0D49B}"/>
              </a:ext>
            </a:extLst>
          </p:cNvPr>
          <p:cNvPicPr preferRelativeResize="0"/>
          <p:nvPr/>
        </p:nvPicPr>
        <p:blipFill rotWithShape="1">
          <a:blip r:embed="rId9" cstate="email">
            <a:alphaModFix/>
            <a:extLst>
              <a:ext uri="{28A0092B-C50C-407E-A947-70E740481C1C}">
                <a14:useLocalDpi xmlns:a14="http://schemas.microsoft.com/office/drawing/2010/main"/>
              </a:ext>
            </a:extLst>
          </a:blip>
          <a:srcRect l="11212"/>
          <a:stretch/>
        </p:blipFill>
        <p:spPr>
          <a:xfrm>
            <a:off x="7418882" y="831679"/>
            <a:ext cx="1571365" cy="1487015"/>
          </a:xfrm>
          <a:prstGeom prst="rect">
            <a:avLst/>
          </a:prstGeom>
          <a:noFill/>
          <a:ln>
            <a:noFill/>
          </a:ln>
        </p:spPr>
      </p:pic>
      <p:pic>
        <p:nvPicPr>
          <p:cNvPr id="15" name="Google Shape;381;p34">
            <a:extLst>
              <a:ext uri="{FF2B5EF4-FFF2-40B4-BE49-F238E27FC236}">
                <a16:creationId xmlns:a16="http://schemas.microsoft.com/office/drawing/2014/main" id="{8E331509-1539-43FF-8D74-40F046564DF7}"/>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758737" y="2731151"/>
            <a:ext cx="2353025" cy="18977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194400" y="163551"/>
            <a:ext cx="4251900" cy="594502"/>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latin typeface="Century Gothic"/>
                <a:ea typeface="Century Gothic"/>
                <a:cs typeface="Century Gothic"/>
                <a:sym typeface="Century Gothic"/>
              </a:rPr>
              <a:t>Colour</a:t>
            </a:r>
            <a:endParaRPr b="1" dirty="0">
              <a:latin typeface="Century Gothic"/>
              <a:ea typeface="Century Gothic"/>
              <a:cs typeface="Century Gothic"/>
              <a:sym typeface="Century Gothic"/>
            </a:endParaRPr>
          </a:p>
        </p:txBody>
      </p:sp>
      <p:pic>
        <p:nvPicPr>
          <p:cNvPr id="265" name="Google Shape;265;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114" y="886624"/>
            <a:ext cx="1920924" cy="2576851"/>
          </a:xfrm>
          <a:prstGeom prst="rect">
            <a:avLst/>
          </a:prstGeom>
          <a:noFill/>
          <a:ln>
            <a:noFill/>
          </a:ln>
        </p:spPr>
      </p:pic>
      <p:pic>
        <p:nvPicPr>
          <p:cNvPr id="266" name="Google Shape;266;p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47924" y="1173650"/>
            <a:ext cx="2491200" cy="2884725"/>
          </a:xfrm>
          <a:prstGeom prst="rect">
            <a:avLst/>
          </a:prstGeom>
          <a:noFill/>
          <a:ln>
            <a:noFill/>
          </a:ln>
        </p:spPr>
      </p:pic>
      <p:pic>
        <p:nvPicPr>
          <p:cNvPr id="267" name="Google Shape;267;p2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43812" y="1472362"/>
            <a:ext cx="2199842" cy="1616975"/>
          </a:xfrm>
          <a:prstGeom prst="rect">
            <a:avLst/>
          </a:prstGeom>
          <a:noFill/>
          <a:ln>
            <a:noFill/>
          </a:ln>
        </p:spPr>
      </p:pic>
      <p:pic>
        <p:nvPicPr>
          <p:cNvPr id="268" name="Google Shape;268;p2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84712" y="1270139"/>
            <a:ext cx="1445601" cy="2021391"/>
          </a:xfrm>
          <a:prstGeom prst="rect">
            <a:avLst/>
          </a:prstGeom>
          <a:noFill/>
          <a:ln>
            <a:noFill/>
          </a:ln>
        </p:spPr>
      </p:pic>
      <p:pic>
        <p:nvPicPr>
          <p:cNvPr id="269" name="Google Shape;269;p2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474074" y="3447170"/>
            <a:ext cx="1517516" cy="1640209"/>
          </a:xfrm>
          <a:prstGeom prst="rect">
            <a:avLst/>
          </a:prstGeom>
          <a:noFill/>
          <a:ln>
            <a:noFill/>
          </a:ln>
        </p:spPr>
      </p:pic>
      <p:pic>
        <p:nvPicPr>
          <p:cNvPr id="270" name="Google Shape;270;p2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004663" y="4134575"/>
            <a:ext cx="2239748" cy="2576851"/>
          </a:xfrm>
          <a:prstGeom prst="rect">
            <a:avLst/>
          </a:prstGeom>
          <a:noFill/>
          <a:ln>
            <a:noFill/>
          </a:ln>
        </p:spPr>
      </p:pic>
      <p:sp>
        <p:nvSpPr>
          <p:cNvPr id="271" name="Google Shape;271;p27"/>
          <p:cNvSpPr txBox="1">
            <a:spLocks noGrp="1"/>
          </p:cNvSpPr>
          <p:nvPr>
            <p:ph type="title"/>
          </p:nvPr>
        </p:nvSpPr>
        <p:spPr>
          <a:xfrm>
            <a:off x="4752000" y="163550"/>
            <a:ext cx="4182300" cy="594502"/>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latin typeface="Century Gothic"/>
                <a:ea typeface="Century Gothic"/>
                <a:cs typeface="Century Gothic"/>
                <a:sym typeface="Century Gothic"/>
              </a:rPr>
              <a:t>Nature</a:t>
            </a:r>
            <a:endParaRPr b="1" dirty="0">
              <a:latin typeface="Century Gothic"/>
              <a:ea typeface="Century Gothic"/>
              <a:cs typeface="Century Gothic"/>
              <a:sym typeface="Century Gothic"/>
            </a:endParaRPr>
          </a:p>
        </p:txBody>
      </p:sp>
      <p:cxnSp>
        <p:nvCxnSpPr>
          <p:cNvPr id="272" name="Google Shape;272;p27"/>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73" name="Google Shape;273;p2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622925" y="5166825"/>
            <a:ext cx="1211025" cy="1531400"/>
          </a:xfrm>
          <a:prstGeom prst="rect">
            <a:avLst/>
          </a:prstGeom>
          <a:noFill/>
          <a:ln>
            <a:noFill/>
          </a:ln>
        </p:spPr>
      </p:pic>
      <p:pic>
        <p:nvPicPr>
          <p:cNvPr id="274" name="Google Shape;274;p2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38699" y="3521320"/>
            <a:ext cx="3803787" cy="28747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9"/>
          <p:cNvSpPr txBox="1">
            <a:spLocks noGrp="1"/>
          </p:cNvSpPr>
          <p:nvPr>
            <p:ph type="title"/>
          </p:nvPr>
        </p:nvSpPr>
        <p:spPr>
          <a:xfrm>
            <a:off x="221350" y="208050"/>
            <a:ext cx="4278900" cy="478934"/>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solidFill>
                  <a:schemeClr val="accent3">
                    <a:lumMod val="75000"/>
                  </a:schemeClr>
                </a:solidFill>
                <a:latin typeface="Century Gothic"/>
                <a:ea typeface="Century Gothic"/>
                <a:cs typeface="Century Gothic"/>
                <a:sym typeface="Century Gothic"/>
              </a:rPr>
              <a:t>The Weather </a:t>
            </a:r>
            <a:endParaRPr b="1" dirty="0">
              <a:solidFill>
                <a:schemeClr val="accent3">
                  <a:lumMod val="75000"/>
                </a:schemeClr>
              </a:solidFill>
              <a:latin typeface="Century Gothic"/>
              <a:ea typeface="Century Gothic"/>
              <a:cs typeface="Century Gothic"/>
              <a:sym typeface="Century Gothic"/>
            </a:endParaRPr>
          </a:p>
        </p:txBody>
      </p:sp>
      <p:sp>
        <p:nvSpPr>
          <p:cNvPr id="295" name="Google Shape;295;p29"/>
          <p:cNvSpPr txBox="1">
            <a:spLocks noGrp="1"/>
          </p:cNvSpPr>
          <p:nvPr>
            <p:ph type="title"/>
          </p:nvPr>
        </p:nvSpPr>
        <p:spPr>
          <a:xfrm>
            <a:off x="4698050" y="208050"/>
            <a:ext cx="4140600" cy="478934"/>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solidFill>
                  <a:schemeClr val="accent3">
                    <a:lumMod val="75000"/>
                  </a:schemeClr>
                </a:solidFill>
                <a:latin typeface="Century Gothic"/>
                <a:ea typeface="Century Gothic"/>
                <a:cs typeface="Century Gothic"/>
                <a:sym typeface="Century Gothic"/>
              </a:rPr>
              <a:t>Texture/surfaces</a:t>
            </a:r>
            <a:endParaRPr b="1" dirty="0">
              <a:solidFill>
                <a:schemeClr val="accent3">
                  <a:lumMod val="75000"/>
                </a:schemeClr>
              </a:solidFill>
              <a:latin typeface="Century Gothic"/>
              <a:ea typeface="Century Gothic"/>
              <a:cs typeface="Century Gothic"/>
              <a:sym typeface="Century Gothic"/>
            </a:endParaRPr>
          </a:p>
        </p:txBody>
      </p:sp>
      <p:cxnSp>
        <p:nvCxnSpPr>
          <p:cNvPr id="296" name="Google Shape;296;p29"/>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97" name="Google Shape;297;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6924" y="823359"/>
            <a:ext cx="2948504" cy="2248928"/>
          </a:xfrm>
          <a:prstGeom prst="rect">
            <a:avLst/>
          </a:prstGeom>
          <a:noFill/>
          <a:ln>
            <a:noFill/>
          </a:ln>
        </p:spPr>
      </p:pic>
      <p:pic>
        <p:nvPicPr>
          <p:cNvPr id="298" name="Google Shape;298;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6924" y="3295937"/>
            <a:ext cx="1985551" cy="1547576"/>
          </a:xfrm>
          <a:prstGeom prst="rect">
            <a:avLst/>
          </a:prstGeom>
          <a:noFill/>
          <a:ln>
            <a:noFill/>
          </a:ln>
        </p:spPr>
      </p:pic>
      <p:pic>
        <p:nvPicPr>
          <p:cNvPr id="299" name="Google Shape;299;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7037" y="4979888"/>
            <a:ext cx="2387529" cy="1823375"/>
          </a:xfrm>
          <a:prstGeom prst="rect">
            <a:avLst/>
          </a:prstGeom>
          <a:noFill/>
          <a:ln>
            <a:noFill/>
          </a:ln>
        </p:spPr>
      </p:pic>
      <p:pic>
        <p:nvPicPr>
          <p:cNvPr id="300" name="Google Shape;300;p2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40375" y="3383212"/>
            <a:ext cx="1863875" cy="1373026"/>
          </a:xfrm>
          <a:prstGeom prst="rect">
            <a:avLst/>
          </a:prstGeom>
          <a:noFill/>
          <a:ln>
            <a:noFill/>
          </a:ln>
        </p:spPr>
      </p:pic>
      <p:pic>
        <p:nvPicPr>
          <p:cNvPr id="301" name="Google Shape;301;p2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778550" y="1104750"/>
            <a:ext cx="4007299" cy="2828225"/>
          </a:xfrm>
          <a:prstGeom prst="rect">
            <a:avLst/>
          </a:prstGeom>
          <a:noFill/>
          <a:ln>
            <a:noFill/>
          </a:ln>
        </p:spPr>
      </p:pic>
      <p:pic>
        <p:nvPicPr>
          <p:cNvPr id="302" name="Google Shape;302;p2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78550" y="4085375"/>
            <a:ext cx="2042957" cy="2620226"/>
          </a:xfrm>
          <a:prstGeom prst="rect">
            <a:avLst/>
          </a:prstGeom>
          <a:noFill/>
          <a:ln>
            <a:noFill/>
          </a:ln>
        </p:spPr>
      </p:pic>
      <p:pic>
        <p:nvPicPr>
          <p:cNvPr id="303" name="Google Shape;303;p2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973907" y="4085375"/>
            <a:ext cx="1811933" cy="2620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8525" y="125775"/>
            <a:ext cx="6294300" cy="560100"/>
          </a:xfrm>
          <a:prstGeom prst="rect">
            <a:avLst/>
          </a:prstGeom>
          <a:noFill/>
          <a:ln>
            <a:noFill/>
          </a:ln>
        </p:spPr>
      </p:pic>
      <p:sp>
        <p:nvSpPr>
          <p:cNvPr id="72" name="Google Shape;72;p15"/>
          <p:cNvSpPr txBox="1">
            <a:spLocks noGrp="1"/>
          </p:cNvSpPr>
          <p:nvPr>
            <p:ph type="title"/>
          </p:nvPr>
        </p:nvSpPr>
        <p:spPr>
          <a:xfrm>
            <a:off x="159725" y="94325"/>
            <a:ext cx="6294300" cy="560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2400" b="1">
                <a:latin typeface="Century Gothic"/>
                <a:ea typeface="Century Gothic"/>
                <a:cs typeface="Century Gothic"/>
                <a:sym typeface="Century Gothic"/>
              </a:rPr>
              <a:t>Sketchbook and Journal ideas</a:t>
            </a:r>
            <a:endParaRPr sz="2400" b="1">
              <a:latin typeface="Century Gothic"/>
              <a:ea typeface="Century Gothic"/>
              <a:cs typeface="Century Gothic"/>
              <a:sym typeface="Century Gothic"/>
            </a:endParaRPr>
          </a:p>
        </p:txBody>
      </p:sp>
      <p:sp>
        <p:nvSpPr>
          <p:cNvPr id="73" name="Google Shape;73;p15"/>
          <p:cNvSpPr txBox="1"/>
          <p:nvPr/>
        </p:nvSpPr>
        <p:spPr>
          <a:xfrm>
            <a:off x="94325" y="6245800"/>
            <a:ext cx="6395100" cy="41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u="sng">
                <a:solidFill>
                  <a:schemeClr val="dk1"/>
                </a:solidFill>
                <a:latin typeface="Century Gothic"/>
                <a:ea typeface="Century Gothic"/>
                <a:cs typeface="Century Gothic"/>
                <a:sym typeface="Century Gothic"/>
                <a:hlinkClick r:id="rId4"/>
              </a:rPr>
              <a:t>https://www.accessart.org.uk/sketchbooks-an-online-course-for-children-families-parents-teachers/?fbclid=IwAR0eXgOhXUnmJdtsLP-0-SaSrYINphDO0pQP2KlcHuOGrEHLQMQpDJc2IYk</a:t>
            </a:r>
            <a:endParaRPr sz="11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4" name="Google Shape;74;p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87350" y="2749625"/>
            <a:ext cx="2334975" cy="1780800"/>
          </a:xfrm>
          <a:prstGeom prst="rect">
            <a:avLst/>
          </a:prstGeom>
          <a:noFill/>
          <a:ln w="9525" cap="flat" cmpd="sng">
            <a:solidFill>
              <a:srgbClr val="000000"/>
            </a:solidFill>
            <a:prstDash val="solid"/>
            <a:round/>
            <a:headEnd type="none" w="sm" len="sm"/>
            <a:tailEnd type="none" w="sm" len="sm"/>
          </a:ln>
        </p:spPr>
      </p:pic>
      <p:pic>
        <p:nvPicPr>
          <p:cNvPr id="75" name="Google Shape;75;p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85366" y="1944212"/>
            <a:ext cx="2609950" cy="2101889"/>
          </a:xfrm>
          <a:prstGeom prst="rect">
            <a:avLst/>
          </a:prstGeom>
          <a:noFill/>
          <a:ln w="9525" cap="flat" cmpd="sng">
            <a:solidFill>
              <a:srgbClr val="000000"/>
            </a:solidFill>
            <a:prstDash val="solid"/>
            <a:round/>
            <a:headEnd type="none" w="sm" len="sm"/>
            <a:tailEnd type="none" w="sm" len="sm"/>
          </a:ln>
        </p:spPr>
      </p:pic>
      <p:pic>
        <p:nvPicPr>
          <p:cNvPr id="76" name="Google Shape;76;p15"/>
          <p:cNvPicPr preferRelativeResize="0"/>
          <p:nvPr/>
        </p:nvPicPr>
        <p:blipFill rotWithShape="1">
          <a:blip r:embed="rId7">
            <a:alphaModFix/>
          </a:blip>
          <a:srcRect/>
          <a:stretch/>
        </p:blipFill>
        <p:spPr>
          <a:xfrm>
            <a:off x="6676650" y="1492650"/>
            <a:ext cx="2220825" cy="2285550"/>
          </a:xfrm>
          <a:prstGeom prst="rect">
            <a:avLst/>
          </a:prstGeom>
          <a:noFill/>
          <a:ln w="9525" cap="flat" cmpd="sng">
            <a:solidFill>
              <a:srgbClr val="000000"/>
            </a:solidFill>
            <a:prstDash val="solid"/>
            <a:round/>
            <a:headEnd type="none" w="sm" len="sm"/>
            <a:tailEnd type="none" w="sm" len="sm"/>
          </a:ln>
        </p:spPr>
      </p:pic>
      <p:pic>
        <p:nvPicPr>
          <p:cNvPr id="77" name="Google Shape;77;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643850" y="4910575"/>
            <a:ext cx="2334975" cy="1830575"/>
          </a:xfrm>
          <a:prstGeom prst="rect">
            <a:avLst/>
          </a:prstGeom>
          <a:noFill/>
          <a:ln w="9525" cap="flat" cmpd="sng">
            <a:solidFill>
              <a:srgbClr val="000000"/>
            </a:solidFill>
            <a:prstDash val="solid"/>
            <a:round/>
            <a:headEnd type="none" w="sm" len="sm"/>
            <a:tailEnd type="none" w="sm" len="sm"/>
          </a:ln>
        </p:spPr>
      </p:pic>
      <p:sp>
        <p:nvSpPr>
          <p:cNvPr id="78" name="Google Shape;78;p15"/>
          <p:cNvSpPr txBox="1">
            <a:spLocks noGrp="1"/>
          </p:cNvSpPr>
          <p:nvPr>
            <p:ph type="body" idx="1"/>
          </p:nvPr>
        </p:nvSpPr>
        <p:spPr>
          <a:xfrm>
            <a:off x="204225" y="734875"/>
            <a:ext cx="6249900" cy="1012861"/>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1000"/>
              </a:spcBef>
              <a:spcAft>
                <a:spcPts val="1600"/>
              </a:spcAft>
              <a:buNone/>
            </a:pPr>
            <a:r>
              <a:rPr lang="en-GB" sz="1600" dirty="0">
                <a:latin typeface="Century Gothic"/>
                <a:ea typeface="Century Gothic"/>
                <a:cs typeface="Century Gothic"/>
                <a:sym typeface="Century Gothic"/>
              </a:rPr>
              <a:t>To begin with you will need a sketchbook, try to use one that is no bigger than A4 in size. It’s also just as easy to make your own - look at some of these examples for ideas. </a:t>
            </a:r>
            <a:endParaRPr sz="1600" dirty="0"/>
          </a:p>
        </p:txBody>
      </p:sp>
      <p:sp>
        <p:nvSpPr>
          <p:cNvPr id="79" name="Google Shape;79;p15"/>
          <p:cNvSpPr txBox="1"/>
          <p:nvPr/>
        </p:nvSpPr>
        <p:spPr>
          <a:xfrm>
            <a:off x="6489575" y="3790775"/>
            <a:ext cx="2526900" cy="9744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latin typeface="Century Gothic"/>
                <a:ea typeface="Century Gothic"/>
                <a:cs typeface="Century Gothic"/>
                <a:sym typeface="Century Gothic"/>
              </a:rPr>
              <a:t>Cardboard cover folded in half with a range of papers inside. Bound together by wrapping some string or an elastic band around the middle.</a:t>
            </a:r>
            <a:endParaRPr sz="1100">
              <a:latin typeface="Century Gothic"/>
              <a:ea typeface="Century Gothic"/>
              <a:cs typeface="Century Gothic"/>
              <a:sym typeface="Century Gothic"/>
            </a:endParaRPr>
          </a:p>
        </p:txBody>
      </p:sp>
      <p:pic>
        <p:nvPicPr>
          <p:cNvPr id="80" name="Google Shape;80;p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676650" y="169800"/>
            <a:ext cx="2220825" cy="1225549"/>
          </a:xfrm>
          <a:prstGeom prst="rect">
            <a:avLst/>
          </a:prstGeom>
          <a:noFill/>
          <a:ln w="9525" cap="flat" cmpd="sng">
            <a:solidFill>
              <a:schemeClr val="dk2"/>
            </a:solidFill>
            <a:prstDash val="solid"/>
            <a:round/>
            <a:headEnd type="none" w="sm" len="sm"/>
            <a:tailEnd type="none" w="sm" len="sm"/>
          </a:ln>
        </p:spPr>
      </p:pic>
      <p:pic>
        <p:nvPicPr>
          <p:cNvPr id="81" name="Google Shape;81;p1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462850" y="4662800"/>
            <a:ext cx="1959475" cy="1432188"/>
          </a:xfrm>
          <a:prstGeom prst="rect">
            <a:avLst/>
          </a:prstGeom>
          <a:noFill/>
          <a:ln w="9525" cap="flat" cmpd="sng">
            <a:solidFill>
              <a:schemeClr val="dk2"/>
            </a:solidFill>
            <a:prstDash val="solid"/>
            <a:round/>
            <a:headEnd type="none" w="sm" len="sm"/>
            <a:tailEnd type="none" w="sm" len="sm"/>
          </a:ln>
        </p:spPr>
      </p:pic>
      <p:pic>
        <p:nvPicPr>
          <p:cNvPr id="82" name="Google Shape;82;p1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25975" y="4649375"/>
            <a:ext cx="2886400" cy="1528500"/>
          </a:xfrm>
          <a:prstGeom prst="rect">
            <a:avLst/>
          </a:prstGeom>
          <a:noFill/>
          <a:ln w="9525" cap="flat" cmpd="sng">
            <a:solidFill>
              <a:schemeClr val="dk2"/>
            </a:solidFill>
            <a:prstDash val="solid"/>
            <a:round/>
            <a:headEnd type="none" w="sm" len="sm"/>
            <a:tailEnd type="none" w="sm" len="sm"/>
          </a:ln>
        </p:spPr>
      </p:pic>
      <p:sp>
        <p:nvSpPr>
          <p:cNvPr id="83" name="Google Shape;83;p15"/>
          <p:cNvSpPr txBox="1"/>
          <p:nvPr/>
        </p:nvSpPr>
        <p:spPr>
          <a:xfrm>
            <a:off x="2826720" y="2214335"/>
            <a:ext cx="1238700" cy="17331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latin typeface="Century Gothic"/>
                <a:ea typeface="Century Gothic"/>
                <a:cs typeface="Century Gothic"/>
                <a:sym typeface="Century Gothic"/>
              </a:rPr>
              <a:t>You can use an old, damaged or unwanted paper or hardback book and draw on top of the pages and words</a:t>
            </a:r>
            <a:endParaRPr sz="1100" dirty="0">
              <a:latin typeface="Century Gothic"/>
              <a:ea typeface="Century Gothic"/>
              <a:cs typeface="Century Gothic"/>
              <a:sym typeface="Century Gothic"/>
            </a:endParaRPr>
          </a:p>
        </p:txBody>
      </p:sp>
      <p:sp>
        <p:nvSpPr>
          <p:cNvPr id="84" name="Google Shape;84;p15"/>
          <p:cNvSpPr txBox="1"/>
          <p:nvPr/>
        </p:nvSpPr>
        <p:spPr>
          <a:xfrm>
            <a:off x="3213650" y="4623850"/>
            <a:ext cx="1167900" cy="15285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latin typeface="Century Gothic"/>
                <a:ea typeface="Century Gothic"/>
                <a:cs typeface="Century Gothic"/>
                <a:sym typeface="Century Gothic"/>
              </a:rPr>
              <a:t>Create an accordion or concertina journal by folding and gluing paper into a long strip.</a:t>
            </a:r>
            <a:endParaRPr sz="1100">
              <a:latin typeface="Century Gothic"/>
              <a:ea typeface="Century Gothic"/>
              <a:cs typeface="Century Gothic"/>
              <a:sym typeface="Century Gothic"/>
            </a:endParaRPr>
          </a:p>
        </p:txBody>
      </p:sp>
      <p:pic>
        <p:nvPicPr>
          <p:cNvPr id="85" name="Google Shape;85;p1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1324254">
            <a:off x="2170619" y="3289822"/>
            <a:ext cx="755838" cy="497604"/>
          </a:xfrm>
          <a:prstGeom prst="rect">
            <a:avLst/>
          </a:prstGeom>
          <a:noFill/>
          <a:ln>
            <a:noFill/>
          </a:ln>
        </p:spPr>
      </p:pic>
      <p:pic>
        <p:nvPicPr>
          <p:cNvPr id="86" name="Google Shape;86;p1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7778155">
            <a:off x="6400108" y="3334826"/>
            <a:ext cx="893856" cy="579897"/>
          </a:xfrm>
          <a:prstGeom prst="rect">
            <a:avLst/>
          </a:prstGeom>
          <a:noFill/>
          <a:ln>
            <a:noFill/>
          </a:ln>
        </p:spPr>
      </p:pic>
      <p:pic>
        <p:nvPicPr>
          <p:cNvPr id="87" name="Google Shape;87;p1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6552733">
            <a:off x="6243084" y="4713076"/>
            <a:ext cx="893855" cy="579898"/>
          </a:xfrm>
          <a:prstGeom prst="rect">
            <a:avLst/>
          </a:prstGeom>
          <a:noFill/>
          <a:ln>
            <a:noFill/>
          </a:ln>
        </p:spPr>
      </p:pic>
      <p:pic>
        <p:nvPicPr>
          <p:cNvPr id="88" name="Google Shape;88;p15"/>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rot="-9944847">
            <a:off x="2104825" y="5705502"/>
            <a:ext cx="1293425" cy="739273"/>
          </a:xfrm>
          <a:prstGeom prst="rect">
            <a:avLst/>
          </a:prstGeom>
          <a:noFill/>
          <a:ln>
            <a:noFill/>
          </a:ln>
        </p:spPr>
      </p:pic>
      <p:pic>
        <p:nvPicPr>
          <p:cNvPr id="89" name="Google Shape;89;p15"/>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rot="-599646">
            <a:off x="4115537" y="5617052"/>
            <a:ext cx="1060749" cy="417622"/>
          </a:xfrm>
          <a:prstGeom prst="rect">
            <a:avLst/>
          </a:prstGeom>
          <a:noFill/>
          <a:ln>
            <a:noFill/>
          </a:ln>
        </p:spPr>
      </p:pic>
      <p:pic>
        <p:nvPicPr>
          <p:cNvPr id="90" name="Google Shape;90;p15"/>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rot="-2461333" flipH="1">
            <a:off x="3670275" y="4110776"/>
            <a:ext cx="755840" cy="3947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225" y="180075"/>
            <a:ext cx="5589600" cy="582000"/>
          </a:xfrm>
          <a:prstGeom prst="rect">
            <a:avLst/>
          </a:prstGeom>
          <a:noFill/>
          <a:ln>
            <a:noFill/>
          </a:ln>
        </p:spPr>
      </p:pic>
      <p:sp>
        <p:nvSpPr>
          <p:cNvPr id="96" name="Google Shape;96;p16"/>
          <p:cNvSpPr txBox="1">
            <a:spLocks noGrp="1"/>
          </p:cNvSpPr>
          <p:nvPr>
            <p:ph type="title"/>
          </p:nvPr>
        </p:nvSpPr>
        <p:spPr>
          <a:xfrm>
            <a:off x="204100" y="180075"/>
            <a:ext cx="5589600" cy="582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2400" b="1">
                <a:latin typeface="Century Gothic"/>
                <a:ea typeface="Century Gothic"/>
                <a:cs typeface="Century Gothic"/>
                <a:sym typeface="Century Gothic"/>
              </a:rPr>
              <a:t>What will I draw?</a:t>
            </a:r>
            <a:endParaRPr sz="2400" b="1">
              <a:latin typeface="Century Gothic"/>
              <a:ea typeface="Century Gothic"/>
              <a:cs typeface="Century Gothic"/>
              <a:sym typeface="Century Gothic"/>
            </a:endParaRPr>
          </a:p>
        </p:txBody>
      </p:sp>
      <p:sp>
        <p:nvSpPr>
          <p:cNvPr id="97" name="Google Shape;97;p16"/>
          <p:cNvSpPr txBox="1">
            <a:spLocks noGrp="1"/>
          </p:cNvSpPr>
          <p:nvPr>
            <p:ph type="body" idx="1"/>
          </p:nvPr>
        </p:nvSpPr>
        <p:spPr>
          <a:xfrm>
            <a:off x="204225" y="862875"/>
            <a:ext cx="5589600" cy="19941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600" dirty="0">
                <a:latin typeface="Century Gothic"/>
                <a:ea typeface="Century Gothic"/>
                <a:cs typeface="Century Gothic"/>
                <a:sym typeface="Century Gothic"/>
              </a:rPr>
              <a:t>Each double page will have a theme (coming up in later slides). You can draw from direct observation, use your own photos or find images on the internet as inspiration. Look at the slides below with artists who use sketchbooks and journals.</a:t>
            </a:r>
            <a:endParaRPr sz="1600" dirty="0">
              <a:latin typeface="Century Gothic"/>
              <a:ea typeface="Century Gothic"/>
              <a:cs typeface="Century Gothic"/>
              <a:sym typeface="Century Gothic"/>
            </a:endParaRPr>
          </a:p>
          <a:p>
            <a:pPr marL="0" lvl="0" indent="0" algn="l" rtl="0">
              <a:lnSpc>
                <a:spcPct val="90000"/>
              </a:lnSpc>
              <a:spcBef>
                <a:spcPts val="1000"/>
              </a:spcBef>
              <a:spcAft>
                <a:spcPts val="1600"/>
              </a:spcAft>
              <a:buNone/>
            </a:pPr>
            <a:r>
              <a:rPr lang="en-GB" sz="1600" dirty="0">
                <a:latin typeface="Century Gothic"/>
                <a:ea typeface="Century Gothic"/>
                <a:cs typeface="Century Gothic"/>
                <a:sym typeface="Century Gothic"/>
              </a:rPr>
              <a:t>You can add more pages and continue it over the Summer too, ready to bring back in September.</a:t>
            </a:r>
            <a:endParaRPr sz="1600" dirty="0"/>
          </a:p>
        </p:txBody>
      </p:sp>
      <p:pic>
        <p:nvPicPr>
          <p:cNvPr id="99" name="Google Shape;99;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43925" y="180075"/>
            <a:ext cx="3060700" cy="2150825"/>
          </a:xfrm>
          <a:prstGeom prst="rect">
            <a:avLst/>
          </a:prstGeom>
          <a:noFill/>
          <a:ln>
            <a:noFill/>
          </a:ln>
        </p:spPr>
      </p:pic>
      <p:sp>
        <p:nvSpPr>
          <p:cNvPr id="100" name="Google Shape;100;p16"/>
          <p:cNvSpPr txBox="1"/>
          <p:nvPr/>
        </p:nvSpPr>
        <p:spPr>
          <a:xfrm>
            <a:off x="5070975" y="4739425"/>
            <a:ext cx="1391100" cy="1994100"/>
          </a:xfrm>
          <a:prstGeom prst="rect">
            <a:avLst/>
          </a:prstGeom>
          <a:solidFill>
            <a:srgbClr val="F3F3F3"/>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Receipts</a:t>
            </a:r>
            <a:endParaRPr>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Tickets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Wrappers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Scrap paper</a:t>
            </a:r>
            <a:endParaRPr>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Envelopes</a:t>
            </a:r>
            <a:endParaRPr>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Postcards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Flyers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Newspapers</a:t>
            </a:r>
            <a:endParaRPr sz="1800">
              <a:solidFill>
                <a:schemeClr val="dk1"/>
              </a:solidFill>
              <a:latin typeface="Century Gothic"/>
              <a:ea typeface="Century Gothic"/>
              <a:cs typeface="Century Gothic"/>
              <a:sym typeface="Century Gothic"/>
            </a:endParaRPr>
          </a:p>
        </p:txBody>
      </p:sp>
      <p:pic>
        <p:nvPicPr>
          <p:cNvPr id="101" name="Google Shape;101;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81750" y="4739425"/>
            <a:ext cx="2247900" cy="2029325"/>
          </a:xfrm>
          <a:prstGeom prst="rect">
            <a:avLst/>
          </a:prstGeom>
          <a:noFill/>
          <a:ln>
            <a:noFill/>
          </a:ln>
        </p:spPr>
      </p:pic>
      <p:sp>
        <p:nvSpPr>
          <p:cNvPr id="102" name="Google Shape;102;p16"/>
          <p:cNvSpPr txBox="1">
            <a:spLocks noGrp="1"/>
          </p:cNvSpPr>
          <p:nvPr>
            <p:ph type="title"/>
          </p:nvPr>
        </p:nvSpPr>
        <p:spPr>
          <a:xfrm>
            <a:off x="103175" y="4228800"/>
            <a:ext cx="8793600" cy="4425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1800">
                <a:latin typeface="Century Gothic"/>
                <a:ea typeface="Century Gothic"/>
                <a:cs typeface="Century Gothic"/>
                <a:sym typeface="Century Gothic"/>
              </a:rPr>
              <a:t>You can also collage things into your journal and draw on top of them</a:t>
            </a:r>
            <a:endParaRPr sz="1800">
              <a:latin typeface="Century Gothic"/>
              <a:ea typeface="Century Gothic"/>
              <a:cs typeface="Century Gothic"/>
              <a:sym typeface="Century Gothic"/>
            </a:endParaRPr>
          </a:p>
        </p:txBody>
      </p:sp>
      <p:pic>
        <p:nvPicPr>
          <p:cNvPr id="103" name="Google Shape;103;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4100" y="4746950"/>
            <a:ext cx="2396275" cy="1994100"/>
          </a:xfrm>
          <a:prstGeom prst="rect">
            <a:avLst/>
          </a:prstGeom>
          <a:noFill/>
          <a:ln>
            <a:noFill/>
          </a:ln>
        </p:spPr>
      </p:pic>
      <p:pic>
        <p:nvPicPr>
          <p:cNvPr id="104" name="Google Shape;104;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756725" y="4733325"/>
            <a:ext cx="2247900" cy="2049475"/>
          </a:xfrm>
          <a:prstGeom prst="rect">
            <a:avLst/>
          </a:prstGeom>
          <a:noFill/>
          <a:ln>
            <a:noFill/>
          </a:ln>
        </p:spPr>
      </p:pic>
      <p:pic>
        <p:nvPicPr>
          <p:cNvPr id="105" name="Google Shape;105;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318691" y="2438039"/>
            <a:ext cx="1685925" cy="1685925"/>
          </a:xfrm>
          <a:prstGeom prst="rect">
            <a:avLst/>
          </a:prstGeom>
          <a:noFill/>
          <a:ln>
            <a:noFill/>
          </a:ln>
        </p:spPr>
      </p:pic>
      <p:pic>
        <p:nvPicPr>
          <p:cNvPr id="106" name="Google Shape;106;p16"/>
          <p:cNvPicPr preferRelativeResize="0"/>
          <p:nvPr/>
        </p:nvPicPr>
        <p:blipFill rotWithShape="1">
          <a:blip r:embed="rId9" cstate="email">
            <a:alphaModFix/>
            <a:extLst>
              <a:ext uri="{28A0092B-C50C-407E-A947-70E740481C1C}">
                <a14:useLocalDpi xmlns:a14="http://schemas.microsoft.com/office/drawing/2010/main"/>
              </a:ext>
            </a:extLst>
          </a:blip>
          <a:srcRect l="13992" t="11266" r="2811" b="17821"/>
          <a:stretch/>
        </p:blipFill>
        <p:spPr>
          <a:xfrm>
            <a:off x="5267624" y="2431700"/>
            <a:ext cx="1929130" cy="1569326"/>
          </a:xfrm>
          <a:prstGeom prst="rect">
            <a:avLst/>
          </a:prstGeom>
          <a:noFill/>
          <a:ln>
            <a:noFill/>
          </a:ln>
        </p:spPr>
      </p:pic>
      <p:pic>
        <p:nvPicPr>
          <p:cNvPr id="107" name="Google Shape;107;p1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740190" y="2668307"/>
            <a:ext cx="1346307" cy="1410959"/>
          </a:xfrm>
          <a:prstGeom prst="rect">
            <a:avLst/>
          </a:prstGeom>
          <a:noFill/>
          <a:ln>
            <a:noFill/>
          </a:ln>
        </p:spPr>
      </p:pic>
      <p:pic>
        <p:nvPicPr>
          <p:cNvPr id="108" name="Google Shape;108;p1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03175" y="2634675"/>
            <a:ext cx="1970916" cy="1489289"/>
          </a:xfrm>
          <a:prstGeom prst="rect">
            <a:avLst/>
          </a:prstGeom>
          <a:noFill/>
          <a:ln>
            <a:noFill/>
          </a:ln>
        </p:spPr>
      </p:pic>
      <p:pic>
        <p:nvPicPr>
          <p:cNvPr id="109" name="Google Shape;109;p1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216537" y="2661988"/>
            <a:ext cx="1346307" cy="1339038"/>
          </a:xfrm>
          <a:prstGeom prst="rect">
            <a:avLst/>
          </a:prstGeom>
          <a:noFill/>
          <a:ln>
            <a:noFill/>
          </a:ln>
        </p:spPr>
      </p:pic>
      <p:pic>
        <p:nvPicPr>
          <p:cNvPr id="110" name="Google Shape;110;p16"/>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781711">
            <a:off x="6296194" y="4556322"/>
            <a:ext cx="755837" cy="4976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9725" y="122025"/>
            <a:ext cx="5982901" cy="560100"/>
          </a:xfrm>
          <a:prstGeom prst="rect">
            <a:avLst/>
          </a:prstGeom>
          <a:noFill/>
          <a:ln>
            <a:noFill/>
          </a:ln>
        </p:spPr>
      </p:pic>
      <p:pic>
        <p:nvPicPr>
          <p:cNvPr id="116" name="Google Shape;116;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3700" y="800638"/>
            <a:ext cx="3687076" cy="3711962"/>
          </a:xfrm>
          <a:prstGeom prst="rect">
            <a:avLst/>
          </a:prstGeom>
          <a:noFill/>
          <a:ln w="9525" cap="flat" cmpd="sng">
            <a:solidFill>
              <a:srgbClr val="000000"/>
            </a:solidFill>
            <a:prstDash val="solid"/>
            <a:round/>
            <a:headEnd type="none" w="sm" len="sm"/>
            <a:tailEnd type="none" w="sm" len="sm"/>
          </a:ln>
        </p:spPr>
      </p:pic>
      <p:sp>
        <p:nvSpPr>
          <p:cNvPr id="117" name="Google Shape;117;p17"/>
          <p:cNvSpPr txBox="1"/>
          <p:nvPr/>
        </p:nvSpPr>
        <p:spPr>
          <a:xfrm>
            <a:off x="4159325" y="807800"/>
            <a:ext cx="2024700" cy="880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You can use small titles using a relevant font as a way to give context to your page </a:t>
            </a:r>
            <a:endParaRPr sz="1200">
              <a:solidFill>
                <a:schemeClr val="dk1"/>
              </a:solidFill>
              <a:latin typeface="Century Gothic"/>
              <a:ea typeface="Century Gothic"/>
              <a:cs typeface="Century Gothic"/>
              <a:sym typeface="Century Gothic"/>
            </a:endParaRPr>
          </a:p>
        </p:txBody>
      </p:sp>
      <p:sp>
        <p:nvSpPr>
          <p:cNvPr id="118" name="Google Shape;118;p17"/>
          <p:cNvSpPr txBox="1"/>
          <p:nvPr/>
        </p:nvSpPr>
        <p:spPr>
          <a:xfrm>
            <a:off x="2051700" y="4601050"/>
            <a:ext cx="2425500" cy="5601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Use a range of different size drawings on the page and add small images and boxes </a:t>
            </a:r>
            <a:endParaRPr sz="1200">
              <a:solidFill>
                <a:schemeClr val="dk1"/>
              </a:solidFill>
              <a:latin typeface="Century Gothic"/>
              <a:ea typeface="Century Gothic"/>
              <a:cs typeface="Century Gothic"/>
              <a:sym typeface="Century Gothic"/>
            </a:endParaRPr>
          </a:p>
        </p:txBody>
      </p:sp>
      <p:sp>
        <p:nvSpPr>
          <p:cNvPr id="119" name="Google Shape;119;p17"/>
          <p:cNvSpPr txBox="1"/>
          <p:nvPr/>
        </p:nvSpPr>
        <p:spPr>
          <a:xfrm>
            <a:off x="4158975" y="1841675"/>
            <a:ext cx="2024700" cy="880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Use annotation to write notes or add further information about the things you have drawn</a:t>
            </a:r>
            <a:endParaRPr sz="1200">
              <a:solidFill>
                <a:schemeClr val="dk1"/>
              </a:solidFill>
              <a:latin typeface="Century Gothic"/>
              <a:ea typeface="Century Gothic"/>
              <a:cs typeface="Century Gothic"/>
              <a:sym typeface="Century Gothic"/>
            </a:endParaRPr>
          </a:p>
        </p:txBody>
      </p:sp>
      <p:sp>
        <p:nvSpPr>
          <p:cNvPr id="120" name="Google Shape;120;p17"/>
          <p:cNvSpPr txBox="1">
            <a:spLocks noGrp="1"/>
          </p:cNvSpPr>
          <p:nvPr>
            <p:ph type="title"/>
          </p:nvPr>
        </p:nvSpPr>
        <p:spPr>
          <a:xfrm>
            <a:off x="159725" y="94325"/>
            <a:ext cx="5982900" cy="560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2400" b="1">
                <a:latin typeface="Century Gothic"/>
                <a:ea typeface="Century Gothic"/>
                <a:cs typeface="Century Gothic"/>
                <a:sym typeface="Century Gothic"/>
              </a:rPr>
              <a:t>Page inspiration and layout ideas</a:t>
            </a:r>
            <a:endParaRPr sz="2400" b="1">
              <a:latin typeface="Century Gothic"/>
              <a:ea typeface="Century Gothic"/>
              <a:cs typeface="Century Gothic"/>
              <a:sym typeface="Century Gothic"/>
            </a:endParaRPr>
          </a:p>
        </p:txBody>
      </p:sp>
      <p:sp>
        <p:nvSpPr>
          <p:cNvPr id="121" name="Google Shape;121;p17"/>
          <p:cNvSpPr txBox="1"/>
          <p:nvPr/>
        </p:nvSpPr>
        <p:spPr>
          <a:xfrm>
            <a:off x="6308775" y="3276450"/>
            <a:ext cx="2671500" cy="655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You can write down the location, date and the time that you do your page entry.</a:t>
            </a:r>
            <a:endParaRPr sz="1200">
              <a:solidFill>
                <a:schemeClr val="dk1"/>
              </a:solidFill>
              <a:latin typeface="Century Gothic"/>
              <a:ea typeface="Century Gothic"/>
              <a:cs typeface="Century Gothic"/>
              <a:sym typeface="Century Gothic"/>
            </a:endParaRPr>
          </a:p>
        </p:txBody>
      </p:sp>
      <p:pic>
        <p:nvPicPr>
          <p:cNvPr id="122" name="Google Shape;122;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08875" y="94325"/>
            <a:ext cx="2671500" cy="3097125"/>
          </a:xfrm>
          <a:prstGeom prst="rect">
            <a:avLst/>
          </a:prstGeom>
          <a:noFill/>
          <a:ln w="9525" cap="flat" cmpd="sng">
            <a:solidFill>
              <a:srgbClr val="000000"/>
            </a:solidFill>
            <a:prstDash val="solid"/>
            <a:round/>
            <a:headEnd type="none" w="sm" len="sm"/>
            <a:tailEnd type="none" w="sm" len="sm"/>
          </a:ln>
        </p:spPr>
      </p:pic>
      <p:pic>
        <p:nvPicPr>
          <p:cNvPr id="123" name="Google Shape;123;p1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22050" y="5281625"/>
            <a:ext cx="2250300" cy="1576399"/>
          </a:xfrm>
          <a:prstGeom prst="rect">
            <a:avLst/>
          </a:prstGeom>
          <a:noFill/>
          <a:ln w="9525" cap="flat" cmpd="sng">
            <a:solidFill>
              <a:srgbClr val="000000"/>
            </a:solidFill>
            <a:prstDash val="solid"/>
            <a:round/>
            <a:headEnd type="none" w="sm" len="sm"/>
            <a:tailEnd type="none" w="sm" len="sm"/>
          </a:ln>
        </p:spPr>
      </p:pic>
      <p:pic>
        <p:nvPicPr>
          <p:cNvPr id="124" name="Google Shape;124;p1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513625" y="4016950"/>
            <a:ext cx="4466576" cy="2073049"/>
          </a:xfrm>
          <a:prstGeom prst="rect">
            <a:avLst/>
          </a:prstGeom>
          <a:noFill/>
          <a:ln w="9525" cap="flat" cmpd="sng">
            <a:solidFill>
              <a:schemeClr val="dk2"/>
            </a:solidFill>
            <a:prstDash val="solid"/>
            <a:round/>
            <a:headEnd type="none" w="sm" len="sm"/>
            <a:tailEnd type="none" w="sm" len="sm"/>
          </a:ln>
        </p:spPr>
      </p:pic>
      <p:sp>
        <p:nvSpPr>
          <p:cNvPr id="125" name="Google Shape;125;p17"/>
          <p:cNvSpPr txBox="1"/>
          <p:nvPr/>
        </p:nvSpPr>
        <p:spPr>
          <a:xfrm>
            <a:off x="4648350" y="6090000"/>
            <a:ext cx="4332000" cy="655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Think carefully about layout and composition.Some pages can be filled with images and others can have lots of empty space.</a:t>
            </a:r>
            <a:endParaRPr sz="1200">
              <a:solidFill>
                <a:schemeClr val="dk1"/>
              </a:solidFill>
              <a:latin typeface="Century Gothic"/>
              <a:ea typeface="Century Gothic"/>
              <a:cs typeface="Century Gothic"/>
              <a:sym typeface="Century Gothic"/>
            </a:endParaRPr>
          </a:p>
        </p:txBody>
      </p:sp>
      <p:pic>
        <p:nvPicPr>
          <p:cNvPr id="126" name="Google Shape;126;p1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324267">
            <a:off x="3193005" y="1772712"/>
            <a:ext cx="1190192" cy="629076"/>
          </a:xfrm>
          <a:prstGeom prst="rect">
            <a:avLst/>
          </a:prstGeom>
          <a:noFill/>
          <a:ln>
            <a:noFill/>
          </a:ln>
        </p:spPr>
      </p:pic>
      <p:pic>
        <p:nvPicPr>
          <p:cNvPr id="127" name="Google Shape;127;p1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6967732">
            <a:off x="6225705" y="1911026"/>
            <a:ext cx="1990065" cy="1012774"/>
          </a:xfrm>
          <a:prstGeom prst="rect">
            <a:avLst/>
          </a:prstGeom>
          <a:noFill/>
          <a:ln>
            <a:noFill/>
          </a:ln>
        </p:spPr>
      </p:pic>
      <p:pic>
        <p:nvPicPr>
          <p:cNvPr id="128" name="Google Shape;128;p1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rot="6620991">
            <a:off x="3465858" y="5429739"/>
            <a:ext cx="1008009" cy="560097"/>
          </a:xfrm>
          <a:prstGeom prst="rect">
            <a:avLst/>
          </a:prstGeom>
          <a:noFill/>
          <a:ln>
            <a:noFill/>
          </a:ln>
        </p:spPr>
      </p:pic>
      <p:pic>
        <p:nvPicPr>
          <p:cNvPr id="129" name="Google Shape;129;p1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rot="10799996">
            <a:off x="2694701" y="1283776"/>
            <a:ext cx="1877774" cy="739273"/>
          </a:xfrm>
          <a:prstGeom prst="rect">
            <a:avLst/>
          </a:prstGeom>
          <a:noFill/>
          <a:ln>
            <a:noFill/>
          </a:ln>
        </p:spPr>
      </p:pic>
      <p:pic>
        <p:nvPicPr>
          <p:cNvPr id="130" name="Google Shape;130;p17"/>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7778155">
            <a:off x="6319283" y="5475076"/>
            <a:ext cx="893856" cy="579897"/>
          </a:xfrm>
          <a:prstGeom prst="rect">
            <a:avLst/>
          </a:prstGeom>
          <a:noFill/>
          <a:ln>
            <a:noFill/>
          </a:ln>
        </p:spPr>
      </p:pic>
      <p:sp>
        <p:nvSpPr>
          <p:cNvPr id="131" name="Google Shape;131;p17"/>
          <p:cNvSpPr txBox="1"/>
          <p:nvPr/>
        </p:nvSpPr>
        <p:spPr>
          <a:xfrm>
            <a:off x="4096025" y="2793575"/>
            <a:ext cx="2161800" cy="11400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Use more than one media or technique per double page. Try using different techniques, such as cross hatching, continuous line, detailed tonal studies etc</a:t>
            </a:r>
            <a:endParaRPr sz="1200">
              <a:solidFill>
                <a:schemeClr val="dk1"/>
              </a:solidFill>
              <a:latin typeface="Century Gothic"/>
              <a:ea typeface="Century Gothic"/>
              <a:cs typeface="Century Gothic"/>
              <a:sym typeface="Century Gothic"/>
            </a:endParaRPr>
          </a:p>
        </p:txBody>
      </p:sp>
      <p:sp>
        <p:nvSpPr>
          <p:cNvPr id="132" name="Google Shape;132;p17"/>
          <p:cNvSpPr txBox="1"/>
          <p:nvPr/>
        </p:nvSpPr>
        <p:spPr>
          <a:xfrm>
            <a:off x="314850" y="4731000"/>
            <a:ext cx="1531200" cy="17901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Think about literacy when you annotate your pages, and use these to create a flow and visual story which travels across different pages. </a:t>
            </a:r>
            <a:endParaRPr sz="1200">
              <a:solidFill>
                <a:schemeClr val="dk1"/>
              </a:solidFill>
              <a:latin typeface="Century Gothic"/>
              <a:ea typeface="Century Gothic"/>
              <a:cs typeface="Century Gothic"/>
              <a:sym typeface="Century Gothic"/>
            </a:endParaRPr>
          </a:p>
        </p:txBody>
      </p:sp>
      <p:pic>
        <p:nvPicPr>
          <p:cNvPr id="133" name="Google Shape;133;p1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571741">
            <a:off x="3038493" y="3523187"/>
            <a:ext cx="1190193" cy="629077"/>
          </a:xfrm>
          <a:prstGeom prst="rect">
            <a:avLst/>
          </a:prstGeom>
          <a:noFill/>
          <a:ln>
            <a:noFill/>
          </a:ln>
        </p:spPr>
      </p:pic>
      <p:pic>
        <p:nvPicPr>
          <p:cNvPr id="134" name="Google Shape;134;p17"/>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rot="-32">
            <a:off x="1846048" y="5345991"/>
            <a:ext cx="772850" cy="5601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txBox="1"/>
          <p:nvPr/>
        </p:nvSpPr>
        <p:spPr>
          <a:xfrm>
            <a:off x="184475" y="772900"/>
            <a:ext cx="3129900" cy="1476300"/>
          </a:xfrm>
          <a:prstGeom prst="rect">
            <a:avLst/>
          </a:prstGeom>
          <a:solidFill>
            <a:srgbClr val="F7F4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300" i="0" u="none" strike="noStrike" cap="none">
                <a:solidFill>
                  <a:schemeClr val="dk1"/>
                </a:solidFill>
                <a:latin typeface="Century Gothic"/>
                <a:ea typeface="Century Gothic"/>
                <a:cs typeface="Century Gothic"/>
                <a:sym typeface="Century Gothic"/>
              </a:rPr>
              <a:t>Jose Naranja turns ordinary notebooks into highly detailed works of art. The artist uses watercolours, stamps, writing, elements of photography and drawings to turn each notebook into a one of a kind masterpiece.</a:t>
            </a:r>
            <a:endParaRPr sz="1300">
              <a:solidFill>
                <a:schemeClr val="dk1"/>
              </a:solidFill>
              <a:latin typeface="Century Gothic"/>
              <a:ea typeface="Century Gothic"/>
              <a:cs typeface="Century Gothic"/>
              <a:sym typeface="Century Gothic"/>
            </a:endParaRPr>
          </a:p>
        </p:txBody>
      </p:sp>
      <p:sp>
        <p:nvSpPr>
          <p:cNvPr id="140" name="Google Shape;140;p18"/>
          <p:cNvSpPr txBox="1"/>
          <p:nvPr/>
        </p:nvSpPr>
        <p:spPr>
          <a:xfrm>
            <a:off x="3139325" y="5298100"/>
            <a:ext cx="5807100" cy="1384800"/>
          </a:xfrm>
          <a:prstGeom prst="rect">
            <a:avLst/>
          </a:prstGeom>
          <a:solidFill>
            <a:srgbClr val="F7F4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300">
                <a:solidFill>
                  <a:schemeClr val="dk1"/>
                </a:solidFill>
                <a:latin typeface="Century Gothic"/>
                <a:ea typeface="Century Gothic"/>
                <a:cs typeface="Century Gothic"/>
                <a:sym typeface="Century Gothic"/>
              </a:rPr>
              <a:t>Naranja worked as an aeronautical engineer for many years but eventually decided to quit and devote his life to art and travels. The artist developed his passion for notebook art in 2005 when he discovered Moleskine pocket journals. As hard as it may be to believe, Jose is a self-taught artist, but his skills are remarkable. So far the artist has filled in 12 notebooks and recently has begun binding his own, to make his art even more personal.</a:t>
            </a:r>
            <a:endParaRPr sz="1300">
              <a:solidFill>
                <a:schemeClr val="dk1"/>
              </a:solidFill>
              <a:latin typeface="Century Gothic"/>
              <a:ea typeface="Century Gothic"/>
              <a:cs typeface="Century Gothic"/>
              <a:sym typeface="Century Gothic"/>
            </a:endParaRPr>
          </a:p>
        </p:txBody>
      </p:sp>
      <p:pic>
        <p:nvPicPr>
          <p:cNvPr id="141" name="Google Shape;141;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4575" y="2354575"/>
            <a:ext cx="2784924" cy="3430624"/>
          </a:xfrm>
          <a:prstGeom prst="rect">
            <a:avLst/>
          </a:prstGeom>
          <a:noFill/>
          <a:ln w="9525" cap="flat" cmpd="sng">
            <a:solidFill>
              <a:srgbClr val="000000"/>
            </a:solidFill>
            <a:prstDash val="solid"/>
            <a:round/>
            <a:headEnd type="none" w="sm" len="sm"/>
            <a:tailEnd type="none" w="sm" len="sm"/>
          </a:ln>
        </p:spPr>
      </p:pic>
      <p:pic>
        <p:nvPicPr>
          <p:cNvPr id="142" name="Google Shape;142;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14600" y="140675"/>
            <a:ext cx="2399176" cy="3152799"/>
          </a:xfrm>
          <a:prstGeom prst="rect">
            <a:avLst/>
          </a:prstGeom>
          <a:noFill/>
          <a:ln w="9525" cap="flat" cmpd="sng">
            <a:solidFill>
              <a:srgbClr val="000000"/>
            </a:solidFill>
            <a:prstDash val="solid"/>
            <a:round/>
            <a:headEnd type="none" w="sm" len="sm"/>
            <a:tailEnd type="none" w="sm" len="sm"/>
          </a:ln>
        </p:spPr>
      </p:pic>
      <p:pic>
        <p:nvPicPr>
          <p:cNvPr id="143" name="Google Shape;143;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435750" y="2526025"/>
            <a:ext cx="2937300" cy="2647800"/>
          </a:xfrm>
          <a:prstGeom prst="rect">
            <a:avLst/>
          </a:prstGeom>
          <a:noFill/>
          <a:ln w="9525" cap="flat" cmpd="sng">
            <a:solidFill>
              <a:schemeClr val="dk2"/>
            </a:solidFill>
            <a:prstDash val="solid"/>
            <a:round/>
            <a:headEnd type="none" w="sm" len="sm"/>
            <a:tailEnd type="none" w="sm" len="sm"/>
          </a:ln>
        </p:spPr>
      </p:pic>
      <p:sp>
        <p:nvSpPr>
          <p:cNvPr id="144" name="Google Shape;144;p18"/>
          <p:cNvSpPr txBox="1"/>
          <p:nvPr/>
        </p:nvSpPr>
        <p:spPr>
          <a:xfrm>
            <a:off x="247175" y="146950"/>
            <a:ext cx="2937300" cy="4986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Jose Naranja</a:t>
            </a:r>
            <a:endParaRPr sz="2400" b="1">
              <a:latin typeface="Century Gothic"/>
              <a:ea typeface="Century Gothic"/>
              <a:cs typeface="Century Gothic"/>
              <a:sym typeface="Century Gothic"/>
            </a:endParaRPr>
          </a:p>
        </p:txBody>
      </p:sp>
      <p:pic>
        <p:nvPicPr>
          <p:cNvPr id="145" name="Google Shape;145;p1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35750" y="140675"/>
            <a:ext cx="2999163" cy="2261082"/>
          </a:xfrm>
          <a:prstGeom prst="rect">
            <a:avLst/>
          </a:prstGeom>
          <a:noFill/>
          <a:ln w="9525" cap="flat" cmpd="sng">
            <a:solidFill>
              <a:schemeClr val="dk2"/>
            </a:solidFill>
            <a:prstDash val="solid"/>
            <a:round/>
            <a:headEnd type="none" w="sm" len="sm"/>
            <a:tailEnd type="none" w="sm" len="sm"/>
          </a:ln>
        </p:spPr>
      </p:pic>
      <p:pic>
        <p:nvPicPr>
          <p:cNvPr id="146" name="Google Shape;146;p1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23450" y="3445868"/>
            <a:ext cx="2399174" cy="1688432"/>
          </a:xfrm>
          <a:prstGeom prst="rect">
            <a:avLst/>
          </a:prstGeom>
          <a:noFill/>
          <a:ln w="9525" cap="flat" cmpd="sng">
            <a:solidFill>
              <a:schemeClr val="dk2"/>
            </a:solidFill>
            <a:prstDash val="solid"/>
            <a:round/>
            <a:headEnd type="none" w="sm" len="sm"/>
            <a:tailEnd type="none" w="sm" len="sm"/>
          </a:ln>
        </p:spPr>
      </p:pic>
      <p:sp>
        <p:nvSpPr>
          <p:cNvPr id="147" name="Google Shape;147;p18"/>
          <p:cNvSpPr txBox="1"/>
          <p:nvPr/>
        </p:nvSpPr>
        <p:spPr>
          <a:xfrm>
            <a:off x="107050" y="6243050"/>
            <a:ext cx="30000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8"/>
              </a:rPr>
              <a:t>https://www.thisiscolossal.com/2018/04/handmade-sketchbooks-by-jose-naranja/</a:t>
            </a:r>
            <a:endParaRPr/>
          </a:p>
        </p:txBody>
      </p:sp>
      <p:sp>
        <p:nvSpPr>
          <p:cNvPr id="148" name="Google Shape;148;p18"/>
          <p:cNvSpPr txBox="1"/>
          <p:nvPr/>
        </p:nvSpPr>
        <p:spPr>
          <a:xfrm>
            <a:off x="107050" y="5951150"/>
            <a:ext cx="3000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9"/>
              </a:rPr>
              <a:t>http://josenaranja.blogspot.com/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1600" y="3429000"/>
            <a:ext cx="3691799" cy="3186474"/>
          </a:xfrm>
          <a:prstGeom prst="rect">
            <a:avLst/>
          </a:prstGeom>
          <a:noFill/>
          <a:ln>
            <a:noFill/>
          </a:ln>
        </p:spPr>
      </p:pic>
      <p:pic>
        <p:nvPicPr>
          <p:cNvPr id="154" name="Google Shape;154;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67300" y="4302800"/>
            <a:ext cx="2456950" cy="2041774"/>
          </a:xfrm>
          <a:prstGeom prst="rect">
            <a:avLst/>
          </a:prstGeom>
          <a:noFill/>
          <a:ln>
            <a:noFill/>
          </a:ln>
        </p:spPr>
      </p:pic>
      <p:pic>
        <p:nvPicPr>
          <p:cNvPr id="155" name="Google Shape;155;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232425" y="120000"/>
            <a:ext cx="3691799" cy="2877500"/>
          </a:xfrm>
          <a:prstGeom prst="rect">
            <a:avLst/>
          </a:prstGeom>
          <a:noFill/>
          <a:ln>
            <a:noFill/>
          </a:ln>
        </p:spPr>
      </p:pic>
      <p:sp>
        <p:nvSpPr>
          <p:cNvPr id="156" name="Google Shape;156;p19"/>
          <p:cNvSpPr txBox="1"/>
          <p:nvPr/>
        </p:nvSpPr>
        <p:spPr>
          <a:xfrm>
            <a:off x="192825" y="120000"/>
            <a:ext cx="2937300" cy="4986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Frida Kahlo</a:t>
            </a:r>
            <a:endParaRPr sz="2400" b="1">
              <a:latin typeface="Century Gothic"/>
              <a:ea typeface="Century Gothic"/>
              <a:cs typeface="Century Gothic"/>
              <a:sym typeface="Century Gothic"/>
            </a:endParaRPr>
          </a:p>
        </p:txBody>
      </p:sp>
      <p:pic>
        <p:nvPicPr>
          <p:cNvPr id="157" name="Google Shape;157;p1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237300" y="120000"/>
            <a:ext cx="1898761" cy="2877500"/>
          </a:xfrm>
          <a:prstGeom prst="rect">
            <a:avLst/>
          </a:prstGeom>
          <a:noFill/>
          <a:ln>
            <a:noFill/>
          </a:ln>
        </p:spPr>
      </p:pic>
      <p:pic>
        <p:nvPicPr>
          <p:cNvPr id="158" name="Google Shape;158;p19"/>
          <p:cNvPicPr preferRelativeResize="0"/>
          <p:nvPr/>
        </p:nvPicPr>
        <p:blipFill>
          <a:blip r:embed="rId7">
            <a:alphaModFix/>
          </a:blip>
          <a:stretch>
            <a:fillRect/>
          </a:stretch>
        </p:blipFill>
        <p:spPr>
          <a:xfrm>
            <a:off x="3886875" y="4335375"/>
            <a:ext cx="2456950" cy="2041775"/>
          </a:xfrm>
          <a:prstGeom prst="rect">
            <a:avLst/>
          </a:prstGeom>
          <a:noFill/>
          <a:ln>
            <a:noFill/>
          </a:ln>
        </p:spPr>
      </p:pic>
      <p:sp>
        <p:nvSpPr>
          <p:cNvPr id="159" name="Google Shape;159;p19"/>
          <p:cNvSpPr txBox="1"/>
          <p:nvPr/>
        </p:nvSpPr>
        <p:spPr>
          <a:xfrm>
            <a:off x="192825" y="833900"/>
            <a:ext cx="2865600" cy="24849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latin typeface="Century Gothic"/>
                <a:ea typeface="Century Gothic"/>
                <a:cs typeface="Century Gothic"/>
                <a:sym typeface="Century Gothic"/>
              </a:rPr>
              <a:t>Frida Kahlo's life was expressed through her work. A chronological look at her artwork provides an understanding of the events that changed her life: her passions, motivations, disappointments, and desires. Painting was cathartic for her, however, writing and keeping a diary also helped her to establish a relationship with herself, and to find a way of expressing her afflictions during the final 10 years of her life.</a:t>
            </a:r>
            <a:endParaRPr sz="1200">
              <a:latin typeface="Century Gothic"/>
              <a:ea typeface="Century Gothic"/>
              <a:cs typeface="Century Gothic"/>
              <a:sym typeface="Century Gothic"/>
            </a:endParaRPr>
          </a:p>
        </p:txBody>
      </p:sp>
      <p:sp>
        <p:nvSpPr>
          <p:cNvPr id="160" name="Google Shape;160;p19"/>
          <p:cNvSpPr txBox="1"/>
          <p:nvPr/>
        </p:nvSpPr>
        <p:spPr>
          <a:xfrm>
            <a:off x="3898025" y="3076575"/>
            <a:ext cx="5026200" cy="11064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latin typeface="Century Gothic"/>
                <a:ea typeface="Century Gothic"/>
                <a:cs typeface="Century Gothic"/>
                <a:sym typeface="Century Gothic"/>
              </a:rPr>
              <a:t>Kahlo  found that writing, as well as painting, was useful not just for communicating with her family and friends—and  also as a way of connecting with her own feelings, conveying her ideas on her artistic practice, and expressing her worries and pains, both physical and emotional.</a:t>
            </a:r>
            <a:endParaRPr sz="120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4657626" cy="3620574"/>
          </a:xfrm>
          <a:prstGeom prst="rect">
            <a:avLst/>
          </a:prstGeom>
          <a:noFill/>
          <a:ln>
            <a:noFill/>
          </a:ln>
        </p:spPr>
      </p:pic>
      <p:pic>
        <p:nvPicPr>
          <p:cNvPr id="166" name="Google Shape;166;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62426" y="152400"/>
            <a:ext cx="4029174" cy="3031953"/>
          </a:xfrm>
          <a:prstGeom prst="rect">
            <a:avLst/>
          </a:prstGeom>
          <a:noFill/>
          <a:ln>
            <a:noFill/>
          </a:ln>
        </p:spPr>
      </p:pic>
      <p:pic>
        <p:nvPicPr>
          <p:cNvPr id="167" name="Google Shape;167;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19050" y="4540314"/>
            <a:ext cx="2618651" cy="2031276"/>
          </a:xfrm>
          <a:prstGeom prst="rect">
            <a:avLst/>
          </a:prstGeom>
          <a:noFill/>
          <a:ln>
            <a:noFill/>
          </a:ln>
        </p:spPr>
      </p:pic>
      <p:sp>
        <p:nvSpPr>
          <p:cNvPr id="168" name="Google Shape;168;p20"/>
          <p:cNvSpPr txBox="1"/>
          <p:nvPr/>
        </p:nvSpPr>
        <p:spPr>
          <a:xfrm>
            <a:off x="906925" y="3831500"/>
            <a:ext cx="2937300" cy="4986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Chandler O’Leary</a:t>
            </a:r>
            <a:endParaRPr sz="2400" b="1">
              <a:latin typeface="Century Gothic"/>
              <a:ea typeface="Century Gothic"/>
              <a:cs typeface="Century Gothic"/>
              <a:sym typeface="Century Gothic"/>
            </a:endParaRPr>
          </a:p>
        </p:txBody>
      </p:sp>
      <p:pic>
        <p:nvPicPr>
          <p:cNvPr id="169" name="Google Shape;169;p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2400" y="4558700"/>
            <a:ext cx="2761841" cy="2146900"/>
          </a:xfrm>
          <a:prstGeom prst="rect">
            <a:avLst/>
          </a:prstGeom>
          <a:noFill/>
          <a:ln>
            <a:noFill/>
          </a:ln>
        </p:spPr>
      </p:pic>
      <p:pic>
        <p:nvPicPr>
          <p:cNvPr id="170" name="Google Shape;170;p2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066651" y="4406300"/>
            <a:ext cx="3020958" cy="2299300"/>
          </a:xfrm>
          <a:prstGeom prst="rect">
            <a:avLst/>
          </a:prstGeom>
          <a:noFill/>
          <a:ln>
            <a:noFill/>
          </a:ln>
        </p:spPr>
      </p:pic>
      <p:pic>
        <p:nvPicPr>
          <p:cNvPr id="171" name="Google Shape;171;p2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377700" y="3252077"/>
            <a:ext cx="3361201" cy="10864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7" name="Google Shape;187;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34263" y="5245825"/>
            <a:ext cx="2094550" cy="1536400"/>
          </a:xfrm>
          <a:prstGeom prst="rect">
            <a:avLst/>
          </a:prstGeom>
          <a:noFill/>
          <a:ln>
            <a:noFill/>
          </a:ln>
        </p:spPr>
      </p:pic>
      <p:pic>
        <p:nvPicPr>
          <p:cNvPr id="188" name="Google Shape;188;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45675" y="1352500"/>
            <a:ext cx="3972750" cy="2979555"/>
          </a:xfrm>
          <a:prstGeom prst="rect">
            <a:avLst/>
          </a:prstGeom>
          <a:noFill/>
          <a:ln>
            <a:noFill/>
          </a:ln>
        </p:spPr>
      </p:pic>
      <p:pic>
        <p:nvPicPr>
          <p:cNvPr id="189" name="Google Shape;189;p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96125" y="5180877"/>
            <a:ext cx="1918629" cy="1536400"/>
          </a:xfrm>
          <a:prstGeom prst="rect">
            <a:avLst/>
          </a:prstGeom>
          <a:noFill/>
          <a:ln>
            <a:noFill/>
          </a:ln>
        </p:spPr>
      </p:pic>
      <p:cxnSp>
        <p:nvCxnSpPr>
          <p:cNvPr id="190" name="Google Shape;190;p22"/>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191" name="Google Shape;191;p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6153" y="3633225"/>
            <a:ext cx="1959700" cy="1536400"/>
          </a:xfrm>
          <a:prstGeom prst="rect">
            <a:avLst/>
          </a:prstGeom>
          <a:noFill/>
          <a:ln>
            <a:noFill/>
          </a:ln>
        </p:spPr>
      </p:pic>
      <p:pic>
        <p:nvPicPr>
          <p:cNvPr id="192" name="Google Shape;192;p2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555428" y="1233188"/>
            <a:ext cx="2873400" cy="2280724"/>
          </a:xfrm>
          <a:prstGeom prst="rect">
            <a:avLst/>
          </a:prstGeom>
          <a:noFill/>
          <a:ln>
            <a:noFill/>
          </a:ln>
        </p:spPr>
      </p:pic>
      <p:pic>
        <p:nvPicPr>
          <p:cNvPr id="193" name="Google Shape;193;p2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312100" y="3615447"/>
            <a:ext cx="2116725" cy="1565430"/>
          </a:xfrm>
          <a:prstGeom prst="rect">
            <a:avLst/>
          </a:prstGeom>
          <a:noFill/>
          <a:ln>
            <a:noFill/>
          </a:ln>
        </p:spPr>
      </p:pic>
      <p:pic>
        <p:nvPicPr>
          <p:cNvPr id="194" name="Google Shape;194;p2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96150" y="1275300"/>
            <a:ext cx="1285925" cy="2138100"/>
          </a:xfrm>
          <a:prstGeom prst="rect">
            <a:avLst/>
          </a:prstGeom>
          <a:noFill/>
          <a:ln>
            <a:noFill/>
          </a:ln>
        </p:spPr>
      </p:pic>
      <p:pic>
        <p:nvPicPr>
          <p:cNvPr id="195" name="Google Shape;195;p2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843488" y="4436575"/>
            <a:ext cx="1872375" cy="2280699"/>
          </a:xfrm>
          <a:prstGeom prst="rect">
            <a:avLst/>
          </a:prstGeom>
          <a:noFill/>
          <a:ln>
            <a:noFill/>
          </a:ln>
        </p:spPr>
      </p:pic>
      <p:pic>
        <p:nvPicPr>
          <p:cNvPr id="196" name="Google Shape;196;p22"/>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857000" y="4868900"/>
            <a:ext cx="2116724" cy="1565425"/>
          </a:xfrm>
          <a:prstGeom prst="rect">
            <a:avLst/>
          </a:prstGeom>
          <a:noFill/>
          <a:ln>
            <a:noFill/>
          </a:ln>
        </p:spPr>
      </p:pic>
      <p:sp>
        <p:nvSpPr>
          <p:cNvPr id="4" name="TextBox 3">
            <a:extLst>
              <a:ext uri="{FF2B5EF4-FFF2-40B4-BE49-F238E27FC236}">
                <a16:creationId xmlns:a16="http://schemas.microsoft.com/office/drawing/2014/main" id="{4341FC8F-6F43-46D6-B7EB-6C264841621B}"/>
              </a:ext>
            </a:extLst>
          </p:cNvPr>
          <p:cNvSpPr txBox="1"/>
          <p:nvPr/>
        </p:nvSpPr>
        <p:spPr>
          <a:xfrm>
            <a:off x="-47378" y="153815"/>
            <a:ext cx="9224543" cy="369332"/>
          </a:xfrm>
          <a:prstGeom prst="rect">
            <a:avLst/>
          </a:prstGeom>
          <a:noFill/>
        </p:spPr>
        <p:txBody>
          <a:bodyPr wrap="square" rtlCol="0">
            <a:spAutoFit/>
          </a:bodyPr>
          <a:lstStyle/>
          <a:p>
            <a:r>
              <a:rPr lang="en-GB" sz="1800" dirty="0"/>
              <a:t>On the following slides there are some themes for you to choose for your journal pages.</a:t>
            </a:r>
          </a:p>
        </p:txBody>
      </p:sp>
      <p:sp>
        <p:nvSpPr>
          <p:cNvPr id="5" name="TextBox 4">
            <a:extLst>
              <a:ext uri="{FF2B5EF4-FFF2-40B4-BE49-F238E27FC236}">
                <a16:creationId xmlns:a16="http://schemas.microsoft.com/office/drawing/2014/main" id="{3BFD1F68-25D9-41EF-852C-3177595F4C09}"/>
              </a:ext>
            </a:extLst>
          </p:cNvPr>
          <p:cNvSpPr txBox="1"/>
          <p:nvPr/>
        </p:nvSpPr>
        <p:spPr>
          <a:xfrm>
            <a:off x="394661" y="771523"/>
            <a:ext cx="2321534" cy="400110"/>
          </a:xfrm>
          <a:prstGeom prst="rect">
            <a:avLst/>
          </a:prstGeom>
          <a:noFill/>
        </p:spPr>
        <p:txBody>
          <a:bodyPr wrap="square" rtlCol="0">
            <a:spAutoFit/>
          </a:bodyPr>
          <a:lstStyle/>
          <a:p>
            <a:r>
              <a:rPr lang="en-GB" sz="2000" b="1" dirty="0">
                <a:solidFill>
                  <a:schemeClr val="accent3">
                    <a:lumMod val="75000"/>
                  </a:schemeClr>
                </a:solidFill>
              </a:rPr>
              <a:t>Inside.</a:t>
            </a:r>
          </a:p>
        </p:txBody>
      </p:sp>
      <p:sp>
        <p:nvSpPr>
          <p:cNvPr id="6" name="TextBox 5">
            <a:extLst>
              <a:ext uri="{FF2B5EF4-FFF2-40B4-BE49-F238E27FC236}">
                <a16:creationId xmlns:a16="http://schemas.microsoft.com/office/drawing/2014/main" id="{9889DFBC-E0C2-4758-82E0-743A3143E00C}"/>
              </a:ext>
            </a:extLst>
          </p:cNvPr>
          <p:cNvSpPr txBox="1"/>
          <p:nvPr/>
        </p:nvSpPr>
        <p:spPr>
          <a:xfrm>
            <a:off x="4769472" y="825488"/>
            <a:ext cx="2662657" cy="400110"/>
          </a:xfrm>
          <a:prstGeom prst="rect">
            <a:avLst/>
          </a:prstGeom>
          <a:noFill/>
        </p:spPr>
        <p:txBody>
          <a:bodyPr wrap="square" rtlCol="0">
            <a:spAutoFit/>
          </a:bodyPr>
          <a:lstStyle/>
          <a:p>
            <a:r>
              <a:rPr lang="en-GB" sz="2000" b="1" dirty="0">
                <a:solidFill>
                  <a:schemeClr val="accent3">
                    <a:lumMod val="75000"/>
                  </a:schemeClr>
                </a:solidFill>
              </a:rPr>
              <a:t>Outside.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194400" y="239800"/>
            <a:ext cx="4170600" cy="442447"/>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latin typeface="Century Gothic"/>
                <a:ea typeface="Century Gothic"/>
                <a:cs typeface="Century Gothic"/>
                <a:sym typeface="Century Gothic"/>
              </a:rPr>
              <a:t>Doors</a:t>
            </a:r>
            <a:endParaRPr b="1" dirty="0">
              <a:latin typeface="Century Gothic"/>
              <a:ea typeface="Century Gothic"/>
              <a:cs typeface="Century Gothic"/>
              <a:sym typeface="Century Gothic"/>
            </a:endParaRPr>
          </a:p>
        </p:txBody>
      </p:sp>
      <p:sp>
        <p:nvSpPr>
          <p:cNvPr id="218" name="Google Shape;218;p24"/>
          <p:cNvSpPr txBox="1">
            <a:spLocks noGrp="1"/>
          </p:cNvSpPr>
          <p:nvPr>
            <p:ph type="title"/>
          </p:nvPr>
        </p:nvSpPr>
        <p:spPr>
          <a:xfrm>
            <a:off x="4904350" y="239800"/>
            <a:ext cx="3988200" cy="442447"/>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latin typeface="Century Gothic"/>
                <a:ea typeface="Century Gothic"/>
                <a:cs typeface="Century Gothic"/>
                <a:sym typeface="Century Gothic"/>
              </a:rPr>
              <a:t>Windows</a:t>
            </a:r>
            <a:endParaRPr b="1" dirty="0">
              <a:latin typeface="Century Gothic"/>
              <a:ea typeface="Century Gothic"/>
              <a:cs typeface="Century Gothic"/>
              <a:sym typeface="Century Gothic"/>
            </a:endParaRPr>
          </a:p>
        </p:txBody>
      </p:sp>
      <p:cxnSp>
        <p:nvCxnSpPr>
          <p:cNvPr id="219" name="Google Shape;219;p24"/>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20" name="Google Shape;220;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4400" y="4014500"/>
            <a:ext cx="2409475" cy="2581600"/>
          </a:xfrm>
          <a:prstGeom prst="rect">
            <a:avLst/>
          </a:prstGeom>
          <a:noFill/>
          <a:ln>
            <a:noFill/>
          </a:ln>
        </p:spPr>
      </p:pic>
      <p:pic>
        <p:nvPicPr>
          <p:cNvPr id="221" name="Google Shape;221;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2906" y="790509"/>
            <a:ext cx="4003213" cy="2833925"/>
          </a:xfrm>
          <a:prstGeom prst="rect">
            <a:avLst/>
          </a:prstGeom>
          <a:noFill/>
          <a:ln>
            <a:noFill/>
          </a:ln>
        </p:spPr>
      </p:pic>
      <p:pic>
        <p:nvPicPr>
          <p:cNvPr id="222" name="Google Shape;222;p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652744" y="4121075"/>
            <a:ext cx="1858706" cy="2475025"/>
          </a:xfrm>
          <a:prstGeom prst="rect">
            <a:avLst/>
          </a:prstGeom>
          <a:noFill/>
          <a:ln>
            <a:noFill/>
          </a:ln>
        </p:spPr>
      </p:pic>
      <p:pic>
        <p:nvPicPr>
          <p:cNvPr id="223" name="Google Shape;223;p2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126250" y="4342938"/>
            <a:ext cx="1741975" cy="2031300"/>
          </a:xfrm>
          <a:prstGeom prst="rect">
            <a:avLst/>
          </a:prstGeom>
          <a:noFill/>
          <a:ln>
            <a:noFill/>
          </a:ln>
        </p:spPr>
      </p:pic>
      <p:pic>
        <p:nvPicPr>
          <p:cNvPr id="224" name="Google Shape;224;p2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31943" y="4005981"/>
            <a:ext cx="2242134" cy="2475362"/>
          </a:xfrm>
          <a:prstGeom prst="rect">
            <a:avLst/>
          </a:prstGeom>
          <a:noFill/>
          <a:ln>
            <a:noFill/>
          </a:ln>
        </p:spPr>
      </p:pic>
      <p:pic>
        <p:nvPicPr>
          <p:cNvPr id="225" name="Google Shape;225;p24"/>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81167" y="894742"/>
            <a:ext cx="3864975" cy="289874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09A3FAA86FC043A57D7EF8AECDFC5B" ma:contentTypeVersion="3" ma:contentTypeDescription="Create a new document." ma:contentTypeScope="" ma:versionID="c234b24ff6d2d46cf1df3b0ef2959c03">
  <xsd:schema xmlns:xsd="http://www.w3.org/2001/XMLSchema" xmlns:xs="http://www.w3.org/2001/XMLSchema" xmlns:p="http://schemas.microsoft.com/office/2006/metadata/properties" xmlns:ns2="aff59690-86ae-4aaf-8cf8-5fbb2f661cad" targetNamespace="http://schemas.microsoft.com/office/2006/metadata/properties" ma:root="true" ma:fieldsID="6657aa9d87cf1ac2e3cfaafb744f59ce" ns2:_="">
    <xsd:import namespace="aff59690-86ae-4aaf-8cf8-5fbb2f661cad"/>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59690-86ae-4aaf-8cf8-5fbb2f661cad"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ferenceId xmlns="aff59690-86ae-4aaf-8cf8-5fbb2f661ca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8BC487-0B43-4BD4-B1BB-AB5C3A937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59690-86ae-4aaf-8cf8-5fbb2f661c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72CAC2-B5ED-4FE3-8E96-63BC5618AD93}">
  <ds:schemaRef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aff59690-86ae-4aaf-8cf8-5fbb2f661ca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37D3583-1412-4F21-A100-88ACFD0B57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TotalTime>
  <Words>784</Words>
  <Application>Microsoft Office PowerPoint</Application>
  <PresentationFormat>On-screen Show (4:3)</PresentationFormat>
  <Paragraphs>56</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Simple Light</vt:lpstr>
      <vt:lpstr>What?  Create a visual art journal which reflects aspects of your own life and personality in a small A4 sketchbook or altered book.</vt:lpstr>
      <vt:lpstr>Sketchbook and Journal ideas</vt:lpstr>
      <vt:lpstr>What will I draw?</vt:lpstr>
      <vt:lpstr>Page inspiration and layout ideas</vt:lpstr>
      <vt:lpstr>PowerPoint Presentation</vt:lpstr>
      <vt:lpstr>PowerPoint Presentation</vt:lpstr>
      <vt:lpstr>PowerPoint Presentation</vt:lpstr>
      <vt:lpstr>PowerPoint Presentation</vt:lpstr>
      <vt:lpstr> Doors</vt:lpstr>
      <vt:lpstr>Trees</vt:lpstr>
      <vt:lpstr>Possessions/still life</vt:lpstr>
      <vt:lpstr>Colour</vt:lpstr>
      <vt:lpstr>The Weather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Create a visual art journal which reflects aspects of your own life and personality in a small A5 sketchbook or altered book.</dc:title>
  <dc:creator>Louise</dc:creator>
  <cp:lastModifiedBy>De-Wit B</cp:lastModifiedBy>
  <cp:revision>17</cp:revision>
  <dcterms:modified xsi:type="dcterms:W3CDTF">2024-06-26T09:02:51Z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0x0101003409A3FAA86FC043A57D7EF8AECDFC5B</vt:lpwstr>
  </property>
</Properties>
</file>