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DAB3-0C3A-4598-A235-F83B321B0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5014-801D-4095-88A1-0795D8346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E2C0-F0FD-4A8E-81CC-0434438C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6CED-91D7-4486-8864-396D3798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00399-D600-4F6E-B418-0ADE806D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70F3-437A-442E-A210-E1C4A1F4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C47EC-1883-4526-9BA2-A3662C38F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93836-6956-4829-8C3A-AFD51BB5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744A-46BD-4562-A66A-DC13ABF6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61D8-09D5-414D-9313-DD542BF9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1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3EBD0-C370-4DD7-B98A-B75A2364D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60B1A-2795-4781-911A-EAD44241F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E1CEF-29A2-4A3E-AC0C-3943F4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3BAAC-5D81-47E5-9A49-2FCAF53A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AF2D-36C5-4E04-9F04-55AF585E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6E72-E57C-42C5-B0F5-4BB84506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57C-60F1-4E93-85DB-056479B9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CDF2-5284-40D9-BE48-CB37B1C5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8CBC-1619-4638-8ED0-FAC24E5C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B6D-C13E-4E74-B66A-3E18ADC8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A70B-3A75-4FC1-9900-C6063B26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C578D-4DEB-484C-AFCE-FBED57DD4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71A3-E9C0-4B01-AA39-26D0B431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26353-D0B2-47F7-8464-C9B19E61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FA46D-AA1D-4B50-BE80-0B1DB108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8AE4-277E-4104-AB27-236B6514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ECB6-BCB9-4EF0-A27E-6477250C4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D4EC8-3194-4AEB-AFF9-A4B05EE10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C83EB-D7BF-4947-8CE0-1EC9D6AB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8D68E-88A8-455A-9FE0-4024EA7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A0BF2-2B28-4317-96F5-249D48C2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04F7-F22D-469C-A17E-3C884B14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DCB64-6857-4F3B-85A9-58778D36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B6E7B-304E-4BBB-82E8-8D753D999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D4288-B726-49F6-859A-C7430C189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62DE7-28B5-4E6B-8721-52B6C289D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6DE7D-80F1-4431-A4E5-42E8552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0992B-8A3A-4076-8E44-104F6A33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C4FFF-9F0D-4338-9E5E-74ACD8F9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5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8C70-31C9-4374-8B0A-B0EF7DF4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6AF02-6853-444F-B9F4-F417A48D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705A6-26C3-4995-B90B-0689C9C4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D9791-9DE0-4A5E-ACDE-FC9546EE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6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BE4B1-E7D2-4142-A720-86EEF266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5DA35-9FE1-4D74-B7F8-9A1B45FD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77404-41DE-4435-A39E-C01F2BBA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5A18-9752-4E93-BFE3-DD01F3EB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A608-94FC-48DB-9120-13DA9737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F50E3-89E9-4E79-A2D3-3137A21F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209D-2F6B-4B9A-9A9A-FE3A5B36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49845-7AF5-4193-B26B-803038A8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4680-AEEB-4C9D-ACB3-1C3CA4B8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4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400-C9F7-47D5-B941-4056F7EE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EC912-CCC8-4A6B-921D-6F7EE89A5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40720-21E5-4444-B459-C1E43CD4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81B8-99B3-41DA-B21A-A1D2F44A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AD6C0-5302-44FD-B25C-DEA3E33E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2541E-82DE-4109-95A4-F91A123C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03FA87-6CB4-497B-962C-4DAF352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C97A3-6163-4D7A-8A09-ABD93DAE1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BC8D2-8718-44C9-B164-3563FC103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CBED-3DC4-4F92-A193-8D47A7B20FA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D043C-6087-475D-A476-5D1F3F867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97F40-17F4-4B83-AF7E-D9C003BDC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7E2C-184E-430C-B06B-5E697785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Transition work and summer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757CC-1C59-4C37-895D-CEE941FF6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13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4800" b="1" dirty="0"/>
              <a:t>Year 12</a:t>
            </a:r>
          </a:p>
          <a:p>
            <a:r>
              <a:rPr lang="en-GB" sz="4800" b="1" dirty="0"/>
              <a:t>2026</a:t>
            </a:r>
            <a:endParaRPr lang="en-GB" sz="4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82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DF3A-01B8-49FB-BA2B-BBB50DAC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Completing this work will relieve a considerable amount of pressure </a:t>
            </a:r>
            <a:r>
              <a:rPr lang="en-GB"/>
              <a:t>from Terms </a:t>
            </a:r>
            <a:r>
              <a:rPr lang="en-GB" dirty="0"/>
              <a:t>1 and 2.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1EB5-82EE-48E7-800C-2A58D5AB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5214938"/>
          </a:xfr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/>
              <a:t>Learn a classical and contemporary/modern monologue</a:t>
            </a:r>
          </a:p>
          <a:p>
            <a:pPr marL="0" indent="0">
              <a:buNone/>
            </a:pPr>
            <a:r>
              <a:rPr lang="en-GB" b="1" u="sng" dirty="0"/>
              <a:t>Study the following practitioners- create a power-point slide for each</a:t>
            </a:r>
            <a:endParaRPr lang="en-GB" b="1" u="sng" dirty="0">
              <a:cs typeface="Calibri"/>
            </a:endParaRPr>
          </a:p>
          <a:p>
            <a:r>
              <a:rPr lang="en-GB" dirty="0"/>
              <a:t>Artaud</a:t>
            </a:r>
          </a:p>
          <a:p>
            <a:r>
              <a:rPr lang="en-GB"/>
              <a:t>Mike Leigh</a:t>
            </a:r>
            <a:endParaRPr lang="en-GB" dirty="0"/>
          </a:p>
          <a:p>
            <a:r>
              <a:rPr lang="en-GB" dirty="0"/>
              <a:t>Katie Mitchell</a:t>
            </a:r>
          </a:p>
          <a:p>
            <a:pPr marL="0" indent="0">
              <a:buNone/>
            </a:pPr>
            <a:r>
              <a:rPr lang="en-GB" b="1" u="sng" dirty="0"/>
              <a:t>Read, watch or familiarise yourself with</a:t>
            </a:r>
          </a:p>
          <a:p>
            <a:r>
              <a:rPr lang="en-GB" dirty="0"/>
              <a:t>Punk Rock – Simon Stephen</a:t>
            </a:r>
          </a:p>
          <a:p>
            <a:r>
              <a:rPr lang="en-GB" dirty="0"/>
              <a:t>Mother Courage- Bertolt Brecht</a:t>
            </a:r>
          </a:p>
          <a:p>
            <a:r>
              <a:rPr lang="en-GB" dirty="0"/>
              <a:t>Othello- William Shakespeare </a:t>
            </a:r>
          </a:p>
          <a:p>
            <a:r>
              <a:rPr lang="en-GB" dirty="0"/>
              <a:t>Two- Jim Cartwright </a:t>
            </a:r>
          </a:p>
          <a:p>
            <a:r>
              <a:rPr lang="en-GB" dirty="0"/>
              <a:t>Cleansed – Sarah Kane </a:t>
            </a:r>
          </a:p>
          <a:p>
            <a:pPr marL="0" indent="0">
              <a:buNone/>
            </a:pPr>
            <a:r>
              <a:rPr lang="en-GB" b="1" u="sng" dirty="0"/>
              <a:t>Fitness and strength conditioning</a:t>
            </a:r>
          </a:p>
          <a:p>
            <a:pPr marL="0" indent="0">
              <a:buNone/>
            </a:pPr>
            <a:r>
              <a:rPr lang="en-GB" dirty="0"/>
              <a:t>A successful industry member goes through a lot, mentally and physically. Being physically fit and strong not only helps with the demands of the industry but widens the barriers set by physical limitations. </a:t>
            </a:r>
          </a:p>
        </p:txBody>
      </p:sp>
    </p:spTree>
    <p:extLst>
      <p:ext uri="{BB962C8B-B14F-4D97-AF65-F5344CB8AC3E}">
        <p14:creationId xmlns:p14="http://schemas.microsoft.com/office/powerpoint/2010/main" val="165230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97377A103864EAA2875B7F5829914" ma:contentTypeVersion="9" ma:contentTypeDescription="Create a new document." ma:contentTypeScope="" ma:versionID="5244b0281c6c28852165328f6c091c5a">
  <xsd:schema xmlns:xsd="http://www.w3.org/2001/XMLSchema" xmlns:xs="http://www.w3.org/2001/XMLSchema" xmlns:p="http://schemas.microsoft.com/office/2006/metadata/properties" xmlns:ns2="c0dfe47b-f1b1-4f13-b889-e014fec8f965" xmlns:ns3="e165f3a5-3741-4b20-b269-e112d9ea6b86" targetNamespace="http://schemas.microsoft.com/office/2006/metadata/properties" ma:root="true" ma:fieldsID="61fae8bc5b660b52784e3b70c5a57f26" ns2:_="" ns3:_="">
    <xsd:import namespace="c0dfe47b-f1b1-4f13-b889-e014fec8f965"/>
    <xsd:import namespace="e165f3a5-3741-4b20-b269-e112d9ea6b86"/>
    <xsd:element name="properties">
      <xsd:complexType>
        <xsd:sequence>
          <xsd:element name="documentManagement">
            <xsd:complexType>
              <xsd:all>
                <xsd:element ref="ns2:cfb61e4e56c34593837e07b57061c10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fe47b-f1b1-4f13-b889-e014fec8f965" elementFormDefault="qualified">
    <xsd:import namespace="http://schemas.microsoft.com/office/2006/documentManagement/types"/>
    <xsd:import namespace="http://schemas.microsoft.com/office/infopath/2007/PartnerControls"/>
    <xsd:element name="cfb61e4e56c34593837e07b57061c109" ma:index="9" nillable="true" ma:taxonomy="true" ma:internalName="cfb61e4e56c34593837e07b57061c109" ma:taxonomyFieldName="Staff_x0020_Category" ma:displayName="Staff Category" ma:fieldId="{cfb61e4e-56c3-4593-837e-07b57061c109}" ma:sspId="995e099d-01f4-4029-80bc-c65842381ef5" ma:termSetId="7c4bc884-f40e-4a11-bda5-915389d3b5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fbaa8a4-646e-486e-b076-31c7fe0fd47c}" ma:internalName="TaxCatchAll" ma:showField="CatchAllData" ma:web="c0dfe47b-f1b1-4f13-b889-e014fec8f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5f3a5-3741-4b20-b269-e112d9ea6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dfe47b-f1b1-4f13-b889-e014fec8f965" xsi:nil="true"/>
    <cfb61e4e56c34593837e07b57061c109 xmlns="c0dfe47b-f1b1-4f13-b889-e014fec8f965">
      <Terms xmlns="http://schemas.microsoft.com/office/infopath/2007/PartnerControls"/>
    </cfb61e4e56c34593837e07b57061c109>
  </documentManagement>
</p:properties>
</file>

<file path=customXml/itemProps1.xml><?xml version="1.0" encoding="utf-8"?>
<ds:datastoreItem xmlns:ds="http://schemas.openxmlformats.org/officeDocument/2006/customXml" ds:itemID="{BA8C4366-54E9-4103-ABF4-1C2B72A6C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dfe47b-f1b1-4f13-b889-e014fec8f965"/>
    <ds:schemaRef ds:uri="e165f3a5-3741-4b20-b269-e112d9ea6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1F57AF-08D2-42CF-877C-1CDF67F18D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A6AE4-25DD-454B-A569-EFE031DB7BFE}">
  <ds:schemaRefs>
    <ds:schemaRef ds:uri="http://schemas.microsoft.com/office/2006/metadata/properties"/>
    <ds:schemaRef ds:uri="http://schemas.microsoft.com/office/infopath/2007/PartnerControls"/>
    <ds:schemaRef ds:uri="c0dfe47b-f1b1-4f13-b889-e014fec8f9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113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Transition work and summer work</vt:lpstr>
      <vt:lpstr>Completing this work will relieve a considerable amount of pressure from Terms 1 and 2.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work and summer work</dc:title>
  <dc:creator>steven rowbotham</dc:creator>
  <cp:lastModifiedBy>Campbell S</cp:lastModifiedBy>
  <cp:revision>12</cp:revision>
  <dcterms:created xsi:type="dcterms:W3CDTF">2022-04-09T07:42:48Z</dcterms:created>
  <dcterms:modified xsi:type="dcterms:W3CDTF">2026-06-22T08:49:41Z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0x010100FCC97377A103864EAA2875B7F5829914</vt:lpwstr>
  </property>
  <property fmtid="{D5CDD505-2E9C-101B-9397-08002B2CF9AE}" pid="3" name="Staff Category">
    <vt:lpwstr/>
  </property>
</Properties>
</file>